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7.xml" ContentType="application/vnd.openxmlformats-officedocument.theme+xml"/>
  <Override PartName="/ppt/tags/tag8.xml" ContentType="application/vnd.openxmlformats-officedocument.presentationml.tags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8.xml" ContentType="application/vnd.openxmlformats-officedocument.theme+xml"/>
  <Override PartName="/ppt/tags/tag9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1" r:id="rId5"/>
    <p:sldMasterId id="2147484208" r:id="rId6"/>
    <p:sldMasterId id="2147483849" r:id="rId7"/>
    <p:sldMasterId id="2147483893" r:id="rId8"/>
    <p:sldMasterId id="2147483945" r:id="rId9"/>
    <p:sldMasterId id="2147484295" r:id="rId10"/>
    <p:sldMasterId id="2147484346" r:id="rId11"/>
    <p:sldMasterId id="2147484441" r:id="rId12"/>
  </p:sldMasterIdLst>
  <p:notesMasterIdLst>
    <p:notesMasterId r:id="rId15"/>
  </p:notesMasterIdLst>
  <p:handoutMasterIdLst>
    <p:handoutMasterId r:id="rId16"/>
  </p:handoutMasterIdLst>
  <p:sldIdLst>
    <p:sldId id="718" r:id="rId13"/>
    <p:sldId id="719" r:id="rId14"/>
  </p:sldIdLst>
  <p:sldSz cx="12192000" cy="6858000"/>
  <p:notesSz cx="6808788" cy="9940925"/>
  <p:custDataLst>
    <p:tags r:id="rId17"/>
  </p:custData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502" userDrawn="1">
          <p15:clr>
            <a:srgbClr val="A4A3A4"/>
          </p15:clr>
        </p15:guide>
        <p15:guide id="3" pos="35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es Corsini, Deniz (TR - Izmir)" initials="ECD(-I" lastIdx="128" clrIdx="0">
    <p:extLst>
      <p:ext uri="{19B8F6BF-5375-455C-9EA6-DF929625EA0E}">
        <p15:presenceInfo xmlns:p15="http://schemas.microsoft.com/office/powerpoint/2012/main" userId="S-1-5-21-2094927150-201071529-617630493-342537" providerId="AD"/>
      </p:ext>
    </p:extLst>
  </p:cmAuthor>
  <p:cmAuthor id="2" name="Yumakli, Neslihan (TR - Istanbul)" initials="YN(-I" lastIdx="1" clrIdx="1">
    <p:extLst>
      <p:ext uri="{19B8F6BF-5375-455C-9EA6-DF929625EA0E}">
        <p15:presenceInfo xmlns:p15="http://schemas.microsoft.com/office/powerpoint/2012/main" userId="3d968fc4-23b4-481b-a10a-104cd809cf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342"/>
    <a:srgbClr val="0082C0"/>
    <a:srgbClr val="679420"/>
    <a:srgbClr val="41A946"/>
    <a:srgbClr val="75B9DC"/>
    <a:srgbClr val="007DB6"/>
    <a:srgbClr val="575757"/>
    <a:srgbClr val="00A5B9"/>
    <a:srgbClr val="14377D"/>
    <a:srgbClr val="00AA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3372" autoAdjust="0"/>
  </p:normalViewPr>
  <p:slideViewPr>
    <p:cSldViewPr snapToGrid="0" showGuides="1">
      <p:cViewPr varScale="1">
        <p:scale>
          <a:sx n="111" d="100"/>
          <a:sy n="111" d="100"/>
        </p:scale>
        <p:origin x="306" y="96"/>
      </p:cViewPr>
      <p:guideLst>
        <p:guide orient="horz" pos="1502"/>
        <p:guide pos="3545"/>
      </p:guideLst>
    </p:cSldViewPr>
  </p:slideViewPr>
  <p:outlineViewPr>
    <p:cViewPr>
      <p:scale>
        <a:sx n="33" d="100"/>
        <a:sy n="33" d="100"/>
      </p:scale>
      <p:origin x="0" y="-591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 showGuides="1">
      <p:cViewPr varScale="1">
        <p:scale>
          <a:sx n="91" d="100"/>
          <a:sy n="91" d="100"/>
        </p:scale>
        <p:origin x="1680" y="78"/>
      </p:cViewPr>
      <p:guideLst>
        <p:guide orient="horz" pos="3131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1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50678" cy="496507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588" y="1"/>
            <a:ext cx="2950678" cy="496507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10/31/2024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42878"/>
            <a:ext cx="2950678" cy="496507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r>
              <a:rPr lang="en-US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588" y="9442878"/>
            <a:ext cx="2950678" cy="496507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9" y="1"/>
            <a:ext cx="2950475" cy="497046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1"/>
            <a:ext cx="5447030" cy="4473416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7046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9" y="9442155"/>
            <a:ext cx="2950475" cy="497046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buNone/>
              <a:defRPr sz="1600" b="0">
                <a:solidFill>
                  <a:schemeClr val="bg1"/>
                </a:solidFill>
              </a:defRPr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3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4431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9901" y="402586"/>
            <a:ext cx="916305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9901" y="1700213"/>
            <a:ext cx="9163049" cy="4598988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014599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480400" cy="431750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4" y="1655763"/>
            <a:ext cx="5482516" cy="42068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25320654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5" y="1654028"/>
            <a:ext cx="5482516" cy="42068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469900" y="2125013"/>
            <a:ext cx="5482517" cy="385777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69898" y="1665288"/>
            <a:ext cx="5482517" cy="40942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6290644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455116" y="1626099"/>
            <a:ext cx="4266983" cy="4673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69900" y="1665288"/>
            <a:ext cx="6660866" cy="4633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1075540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88742" y="1700213"/>
            <a:ext cx="2664000" cy="126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noProof="0"/>
              <a:t>Drag picture to placeholder or click icon to add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41040" y="1700212"/>
            <a:ext cx="2664000" cy="126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93338" y="1700212"/>
            <a:ext cx="2664000" cy="126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noProof="0"/>
              <a:t>Drag picture to placeholder or click icon to add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45636" y="1700212"/>
            <a:ext cx="2664000" cy="126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noProof="0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82363" y="3076573"/>
            <a:ext cx="2640000" cy="3222628"/>
          </a:xfrm>
          <a:prstGeom prst="rect">
            <a:avLst/>
          </a:prstGeom>
        </p:spPr>
        <p:txBody>
          <a:bodyPr/>
          <a:lstStyle>
            <a:lvl1pPr marL="0" indent="0">
              <a:defRPr b="1">
                <a:solidFill>
                  <a:schemeClr val="tx1"/>
                </a:solidFill>
              </a:defRPr>
            </a:lvl1pPr>
            <a:lvl2pPr marL="1270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207211" y="3079742"/>
            <a:ext cx="2640000" cy="3222628"/>
          </a:xfrm>
          <a:prstGeom prst="rect">
            <a:avLst/>
          </a:prstGeom>
        </p:spPr>
        <p:txBody>
          <a:bodyPr/>
          <a:lstStyle>
            <a:lvl1pPr marL="0" indent="0">
              <a:defRPr b="1">
                <a:solidFill>
                  <a:schemeClr val="tx1"/>
                </a:solidFill>
              </a:defRPr>
            </a:lvl1pPr>
            <a:lvl2pPr marL="1270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44787" y="3076573"/>
            <a:ext cx="2640000" cy="3222628"/>
          </a:xfrm>
          <a:prstGeom prst="rect">
            <a:avLst/>
          </a:prstGeom>
        </p:spPr>
        <p:txBody>
          <a:bodyPr/>
          <a:lstStyle>
            <a:lvl1pPr marL="0" indent="0">
              <a:defRPr b="1">
                <a:solidFill>
                  <a:schemeClr val="tx1"/>
                </a:solidFill>
              </a:defRPr>
            </a:lvl1pPr>
            <a:lvl2pPr marL="1270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9069636" y="3079742"/>
            <a:ext cx="2640000" cy="3222628"/>
          </a:xfrm>
          <a:prstGeom prst="rect">
            <a:avLst/>
          </a:prstGeom>
        </p:spPr>
        <p:txBody>
          <a:bodyPr/>
          <a:lstStyle>
            <a:lvl1pPr marL="0" indent="0">
              <a:defRPr b="1">
                <a:solidFill>
                  <a:schemeClr val="tx1"/>
                </a:solidFill>
              </a:defRPr>
            </a:lvl1pPr>
            <a:lvl2pPr marL="1270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9914009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7678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8490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69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84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>
              <a:solidFill>
                <a:prstClr val="white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76780" y="1880213"/>
            <a:ext cx="2116800" cy="1591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Drag picture to placeholder or click icon to add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04097" y="1880212"/>
            <a:ext cx="2116800" cy="1591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Drag picture to placeholder or click icon to add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481779" y="4256211"/>
            <a:ext cx="2116800" cy="1591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Drag picture to placeholder or click icon to add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04097" y="4256211"/>
            <a:ext cx="2116800" cy="1591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Drag picture to placeholder or click icon to add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840780" y="1880213"/>
            <a:ext cx="3172800" cy="1944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1270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550676" y="1880213"/>
            <a:ext cx="3171024" cy="1944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1270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802551" y="4256213"/>
            <a:ext cx="3172800" cy="1944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1270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548900" y="4256212"/>
            <a:ext cx="3172800" cy="1944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1270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26773564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8609" y="1700213"/>
            <a:ext cx="3639312" cy="205283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Drag picture to placeholder or click icon to add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82784" y="1700213"/>
            <a:ext cx="3639316" cy="2059099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84188" y="1700212"/>
            <a:ext cx="3636962" cy="205776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Drag picture to placeholder or click icon to add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478609" y="3832225"/>
            <a:ext cx="3639312" cy="2181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78313" y="3832224"/>
            <a:ext cx="3636962" cy="21866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82784" y="3832224"/>
            <a:ext cx="3639316" cy="2188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3129862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36574435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1333"/>
              </a:spcAft>
              <a:buFontTx/>
              <a:buNone/>
              <a:defRPr b="1">
                <a:solidFill>
                  <a:schemeClr val="tx1"/>
                </a:solidFill>
              </a:defRPr>
            </a:lvl1pPr>
            <a:lvl2pPr marL="1270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1333"/>
              </a:spcAft>
              <a:buFontTx/>
              <a:buNone/>
              <a:defRPr b="1">
                <a:solidFill>
                  <a:schemeClr val="tx1"/>
                </a:solidFill>
              </a:defRPr>
            </a:lvl1pPr>
            <a:lvl2pPr marL="1270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>
              <a:solidFill>
                <a:prstClr val="white"/>
              </a:solidFill>
            </a:endParaRPr>
          </a:p>
        </p:txBody>
      </p:sp>
      <p:sp>
        <p:nvSpPr>
          <p:cNvPr id="19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5" y="1857892"/>
            <a:ext cx="1244161" cy="549275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20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7"/>
            <a:ext cx="1244906" cy="549275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91599136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333"/>
              </a:spcAft>
              <a:defRPr b="1">
                <a:solidFill>
                  <a:schemeClr val="tx1"/>
                </a:solidFill>
              </a:defRPr>
            </a:lvl1pPr>
            <a:lvl2pPr marL="1270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333"/>
              </a:spcAft>
              <a:defRPr b="1">
                <a:solidFill>
                  <a:schemeClr val="tx1"/>
                </a:solidFill>
              </a:defRPr>
            </a:lvl1pPr>
            <a:lvl2pPr marL="1270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>
              <a:solidFill>
                <a:prstClr val="white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5" y="1857892"/>
            <a:ext cx="1244161" cy="5492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9899" y="4249681"/>
            <a:ext cx="5544000" cy="16954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333"/>
              </a:spcAft>
              <a:defRPr b="1">
                <a:solidFill>
                  <a:schemeClr val="tx1"/>
                </a:solidFill>
              </a:defRPr>
            </a:lvl1pPr>
            <a:lvl2pPr marL="1270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177460" y="4249681"/>
            <a:ext cx="5544000" cy="16954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333"/>
              </a:spcAft>
              <a:defRPr b="1">
                <a:solidFill>
                  <a:schemeClr val="tx1"/>
                </a:solidFill>
              </a:defRPr>
            </a:lvl1pPr>
            <a:lvl2pPr marL="1270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9899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67796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>
              <a:solidFill>
                <a:prstClr val="white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00436" y="4249683"/>
            <a:ext cx="1274916" cy="5492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59036" y="4248209"/>
            <a:ext cx="1244160" cy="5492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7"/>
            <a:ext cx="1244906" cy="5492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631508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278313" y="1705968"/>
            <a:ext cx="3636962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9900" y="1705968"/>
            <a:ext cx="362743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104176" y="1705968"/>
            <a:ext cx="3629025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>
              <a:solidFill>
                <a:prstClr val="white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278313" y="1851441"/>
            <a:ext cx="3630168" cy="384575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tx1"/>
                </a:solidFill>
              </a:defRPr>
            </a:lvl1pPr>
            <a:lvl2pPr marL="1270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9900" y="1851441"/>
            <a:ext cx="3627438" cy="384575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tx1"/>
                </a:solidFill>
              </a:defRPr>
            </a:lvl1pPr>
            <a:lvl2pPr marL="1270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093075" y="1851441"/>
            <a:ext cx="3629025" cy="384575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tx1"/>
                </a:solidFill>
              </a:defRPr>
            </a:lvl1pPr>
            <a:lvl2pPr marL="1270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831589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468000" y="1665288"/>
            <a:ext cx="4492938" cy="4622507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1pPr>
            <a:lvl2pPr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2pPr>
            <a:lvl3pPr marL="180000" indent="-180000"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3pPr>
            <a:lvl4pPr marL="360000" indent="-180000"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4pPr>
            <a:lvl5pPr marL="54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5154613" y="1656000"/>
            <a:ext cx="4478337" cy="463179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1pPr>
            <a:lvl2pPr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2pPr>
            <a:lvl3pPr marL="180000" indent="-180000"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3pPr>
            <a:lvl4pPr marL="360000" indent="-180000"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4pPr>
            <a:lvl5pPr marL="54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8"/>
            <a:ext cx="91630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9901" y="402587"/>
            <a:ext cx="91630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9368958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0" y="2556000"/>
            <a:ext cx="2592000" cy="33948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tx1"/>
                </a:solidFill>
              </a:defRPr>
            </a:lvl1pPr>
            <a:lvl2pPr marL="1270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tx1"/>
                </a:solidFill>
              </a:defRPr>
            </a:lvl1pPr>
            <a:lvl2pPr marL="1270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3" y="2556000"/>
            <a:ext cx="2592000" cy="33948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tx1"/>
                </a:solidFill>
              </a:defRPr>
            </a:lvl1pPr>
            <a:lvl2pPr marL="1270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6" y="2556000"/>
            <a:ext cx="2592000" cy="33948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tx1"/>
                </a:solidFill>
              </a:defRPr>
            </a:lvl1pPr>
            <a:lvl2pPr marL="1270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1671983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3" y="2556000"/>
            <a:ext cx="2592000" cy="33948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bg1"/>
                </a:solidFill>
              </a:defRPr>
            </a:lvl1pPr>
            <a:lvl2pPr marL="1270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2794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3pPr>
            <a:lvl4pPr marL="4318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bg1"/>
                </a:solidFill>
              </a:defRPr>
            </a:lvl4pPr>
            <a:lvl5pPr marL="5842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bg1"/>
                </a:solidFill>
              </a:defRPr>
            </a:lvl1pPr>
            <a:lvl2pPr marL="1270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2794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3pPr>
            <a:lvl4pPr marL="4318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bg1"/>
                </a:solidFill>
              </a:defRPr>
            </a:lvl4pPr>
            <a:lvl5pPr marL="5842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5" y="2556000"/>
            <a:ext cx="2592000" cy="33948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bg1"/>
                </a:solidFill>
              </a:defRPr>
            </a:lvl1pPr>
            <a:lvl2pPr marL="1270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2794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3pPr>
            <a:lvl4pPr marL="4318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bg1"/>
                </a:solidFill>
              </a:defRPr>
            </a:lvl4pPr>
            <a:lvl5pPr marL="5842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7" y="2556000"/>
            <a:ext cx="2592000" cy="33948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bg1"/>
                </a:solidFill>
              </a:defRPr>
            </a:lvl1pPr>
            <a:lvl2pPr marL="1270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2794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3pPr>
            <a:lvl4pPr marL="4318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bg1"/>
                </a:solidFill>
              </a:defRPr>
            </a:lvl4pPr>
            <a:lvl5pPr marL="5842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aseCode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buSzPct val="100000"/>
              <a:buFont typeface="Arial"/>
              <a:buNone/>
            </a:pPr>
            <a:r>
              <a:rPr lang="en-US" sz="650">
                <a:solidFill>
                  <a:prstClr val="white"/>
                </a:solidFill>
              </a:rPr>
              <a:t>Presentation title</a:t>
            </a:r>
            <a:br>
              <a:rPr lang="en-US" sz="650">
                <a:solidFill>
                  <a:prstClr val="white"/>
                </a:solidFill>
              </a:rPr>
            </a:br>
            <a:r>
              <a:rPr lang="en-US" sz="650">
                <a:solidFill>
                  <a:prstClr val="white"/>
                </a:solidFill>
              </a:rPr>
              <a:t>[To edit, click View &gt; Slide Master &gt; Slide master1]</a:t>
            </a:r>
          </a:p>
        </p:txBody>
      </p:sp>
      <p:sp>
        <p:nvSpPr>
          <p:cNvPr id="14" name="Copyright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>
                <a:solidFill>
                  <a:prstClr val="white"/>
                </a:solidFill>
              </a:rPr>
              <a:t>Copyright © 2017 Deloitte Development LLC.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82378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smtClean="0">
                <a:solidFill>
                  <a:prstClr val="white"/>
                </a:solidFill>
              </a:rPr>
              <a:pPr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>
              <a:solidFill>
                <a:prstClr val="white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2535840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467783" y="1665817"/>
            <a:ext cx="553773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Copyright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>
                <a:solidFill>
                  <a:sysClr val="windowText" lastClr="000000"/>
                </a:solidFill>
              </a:rPr>
              <a:t>Copyright © 2017 Deloitte Development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64946984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pyright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>
                <a:solidFill>
                  <a:sysClr val="windowText" lastClr="000000"/>
                </a:solidFill>
              </a:rPr>
              <a:t>Copyright © 2017 Deloitte Development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62583226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buNone/>
              <a:defRPr sz="1600" b="0">
                <a:solidFill>
                  <a:schemeClr val="bg1"/>
                </a:solidFill>
              </a:defRPr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3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48380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0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057682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0150" y="153045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594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2000" y="153000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4177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500587" y="727200"/>
            <a:ext cx="7200000" cy="540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27051" y="5549440"/>
            <a:ext cx="5568949" cy="32400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27051" y="5864230"/>
            <a:ext cx="55689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7051" y="6399564"/>
            <a:ext cx="55689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1" y="404814"/>
            <a:ext cx="2178308" cy="30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630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500587" y="727200"/>
            <a:ext cx="7200000" cy="540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27051" y="5549440"/>
            <a:ext cx="5568949" cy="32400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27051" y="5864230"/>
            <a:ext cx="55689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7051" y="6399564"/>
            <a:ext cx="55689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1" y="405929"/>
            <a:ext cx="2178308" cy="30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447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154613" y="1700213"/>
            <a:ext cx="4478337" cy="4598988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1" y="1665290"/>
            <a:ext cx="4491038" cy="463391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1pPr>
            <a:lvl2pPr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2pPr>
            <a:lvl3pPr marL="180000" indent="-180000"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3pPr>
            <a:lvl4pPr marL="360000" indent="-180000"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4pPr>
            <a:lvl5pPr marL="54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8"/>
            <a:ext cx="91630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1" y="402587"/>
            <a:ext cx="91630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8970874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336000" y="1368000"/>
            <a:ext cx="552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1" y="404814"/>
            <a:ext cx="2178308" cy="307849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"/>
          </p:nvPr>
        </p:nvSpPr>
        <p:spPr bwMode="gray">
          <a:xfrm>
            <a:off x="527051" y="5864230"/>
            <a:ext cx="55689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7051" y="6399564"/>
            <a:ext cx="55689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9049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336000" y="1368000"/>
            <a:ext cx="552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 bwMode="gray">
          <a:xfrm>
            <a:off x="527051" y="5864230"/>
            <a:ext cx="55689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7051" y="6399564"/>
            <a:ext cx="55689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1" y="405929"/>
            <a:ext cx="2178308" cy="30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902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4934" y="1705670"/>
            <a:ext cx="10517717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4934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93340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8000" y="1705670"/>
            <a:ext cx="10514651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8000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31148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4934" y="1705670"/>
            <a:ext cx="10517717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4934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7232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4934" y="1705670"/>
            <a:ext cx="10517717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4934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67710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4934" y="1705670"/>
            <a:ext cx="10517717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4934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3650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4934" y="1705670"/>
            <a:ext cx="10517717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4934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0943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4934" y="1628775"/>
            <a:ext cx="9129087" cy="46787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562490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4934" y="1628775"/>
            <a:ext cx="9129087" cy="46787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990299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2" y="1705668"/>
            <a:ext cx="9163049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1" y="3429000"/>
            <a:ext cx="91630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4519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4934" y="1628775"/>
            <a:ext cx="9129087" cy="46787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630675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4934" y="1628775"/>
            <a:ext cx="9129087" cy="46787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8208253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4934" y="1628775"/>
            <a:ext cx="9129087" cy="46787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1849032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24933" y="1700213"/>
            <a:ext cx="9293691" cy="4681538"/>
          </a:xfrm>
          <a:prstGeom prst="rect">
            <a:avLst/>
          </a:prstGeom>
        </p:spPr>
        <p:txBody>
          <a:bodyPr/>
          <a:lstStyle>
            <a:lvl1pPr>
              <a:tabLst>
                <a:tab pos="6729413" algn="r"/>
              </a:tabLst>
              <a:defRPr/>
            </a:lvl1pPr>
            <a:lvl2pPr>
              <a:tabLst>
                <a:tab pos="6729413" algn="r"/>
              </a:tabLst>
              <a:defRPr/>
            </a:lvl2pPr>
            <a:lvl3pPr>
              <a:tabLst>
                <a:tab pos="6729413" algn="r"/>
              </a:tabLst>
              <a:defRPr/>
            </a:lvl3pPr>
            <a:lvl4pPr>
              <a:tabLst>
                <a:tab pos="6729413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  <a:lvl6pPr>
              <a:tabLst>
                <a:tab pos="6729413" algn="r"/>
              </a:tabLst>
              <a:defRPr/>
            </a:lvl6pPr>
            <a:lvl7pPr>
              <a:tabLst>
                <a:tab pos="6729413" algn="r"/>
              </a:tabLst>
              <a:defRPr/>
            </a:lvl7pPr>
            <a:lvl8pPr>
              <a:tabLst>
                <a:tab pos="6729413" algn="r"/>
              </a:tabLst>
              <a:defRPr/>
            </a:lvl8pPr>
            <a:lvl9pPr>
              <a:tabLst>
                <a:tab pos="6729413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7999" y="295683"/>
            <a:ext cx="11153884" cy="1129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20979556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7999" y="295683"/>
            <a:ext cx="11132495" cy="1129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151744" y="1701800"/>
            <a:ext cx="6515323" cy="46799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24933" y="1700213"/>
            <a:ext cx="4083067" cy="4681538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03771" y="6491553"/>
            <a:ext cx="463296" cy="329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smtClean="0">
                <a:solidFill>
                  <a:prstClr val="black"/>
                </a:solidFill>
              </a:rPr>
              <a:pPr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53402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528000" y="1700213"/>
            <a:ext cx="11139067" cy="4681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886814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28000" y="1700213"/>
            <a:ext cx="11139067" cy="4678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21954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24934" y="1700213"/>
            <a:ext cx="11142133" cy="4678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605924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21439" y="2052000"/>
            <a:ext cx="11145628" cy="40690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28000" y="1700214"/>
            <a:ext cx="11136001" cy="357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21441" y="6121014"/>
            <a:ext cx="11145627" cy="25664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05864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&amp;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21439" y="2052000"/>
            <a:ext cx="11145628" cy="40690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28000" y="1700214"/>
            <a:ext cx="11136001" cy="357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21441" y="6121014"/>
            <a:ext cx="11145627" cy="25664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03771" y="6491553"/>
            <a:ext cx="463296" cy="329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smtClean="0">
                <a:solidFill>
                  <a:prstClr val="white"/>
                </a:solidFill>
              </a:rPr>
              <a:pPr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12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900" y="1590675"/>
            <a:ext cx="9163050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tx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421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24933" y="2051999"/>
            <a:ext cx="3522776" cy="406901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27999" y="1700214"/>
            <a:ext cx="3537600" cy="357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327200" y="2051999"/>
            <a:ext cx="3537600" cy="406901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327199" y="1700214"/>
            <a:ext cx="3537600" cy="357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144286" y="2051999"/>
            <a:ext cx="3522781" cy="406901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126397" y="1700214"/>
            <a:ext cx="3540671" cy="357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21441" y="6121014"/>
            <a:ext cx="11145627" cy="25664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699827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24933" y="2051999"/>
            <a:ext cx="3522776" cy="406901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27999" y="1700214"/>
            <a:ext cx="3537600" cy="357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327200" y="2051999"/>
            <a:ext cx="3537600" cy="406901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327199" y="1700214"/>
            <a:ext cx="3537600" cy="357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144286" y="2051999"/>
            <a:ext cx="3522781" cy="406901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126397" y="1700214"/>
            <a:ext cx="3540671" cy="357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21441" y="6121014"/>
            <a:ext cx="11145627" cy="25664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03771" y="6491553"/>
            <a:ext cx="463296" cy="329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smtClean="0">
                <a:solidFill>
                  <a:prstClr val="white"/>
                </a:solidFill>
              </a:rPr>
              <a:pPr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55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7229" y="295683"/>
            <a:ext cx="11177091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7229" y="651600"/>
            <a:ext cx="1117709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524933" y="1700213"/>
            <a:ext cx="5282296" cy="4681537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81539" y="1700213"/>
            <a:ext cx="5285527" cy="4681537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98915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524933" y="1700213"/>
            <a:ext cx="5282296" cy="46815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84000" y="1700213"/>
            <a:ext cx="5283067" cy="4681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13627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527229" y="1700213"/>
            <a:ext cx="5280000" cy="4420800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3" y="2125013"/>
            <a:ext cx="5325844" cy="39960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3" y="1700213"/>
            <a:ext cx="5319272" cy="385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21440" y="6121014"/>
            <a:ext cx="11145627" cy="25664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3697742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38155" y="2125013"/>
            <a:ext cx="5325845" cy="39960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8157" y="1700213"/>
            <a:ext cx="5325844" cy="385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21441" y="6121014"/>
            <a:ext cx="11145627" cy="25664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528001" y="2125013"/>
            <a:ext cx="5316825" cy="39960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28000" y="1700213"/>
            <a:ext cx="5319272" cy="385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50755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38155" y="2125013"/>
            <a:ext cx="5325845" cy="39960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8157" y="1700213"/>
            <a:ext cx="5325844" cy="385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21441" y="6121014"/>
            <a:ext cx="11145627" cy="25664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528001" y="2125013"/>
            <a:ext cx="5316825" cy="39960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28000" y="1700213"/>
            <a:ext cx="5319272" cy="385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03771" y="6491553"/>
            <a:ext cx="463296" cy="329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smtClean="0">
                <a:solidFill>
                  <a:prstClr val="white"/>
                </a:solidFill>
              </a:rPr>
              <a:pPr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35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7999" y="295683"/>
            <a:ext cx="11153884" cy="1129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24933" y="1700213"/>
            <a:ext cx="4351867" cy="4681538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172687" y="1700213"/>
            <a:ext cx="6494380" cy="4681538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11843155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7999" y="295683"/>
            <a:ext cx="11153884" cy="1129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577883" y="1700213"/>
            <a:ext cx="4089184" cy="46815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24934" y="1700212"/>
            <a:ext cx="6483065" cy="4681538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03773190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27049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36000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43147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51999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4933" y="3124200"/>
            <a:ext cx="2697184" cy="325754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49963" y="3120551"/>
            <a:ext cx="2712000" cy="326119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30040" y="3124200"/>
            <a:ext cx="2712000" cy="325754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969885" y="3108510"/>
            <a:ext cx="2697183" cy="327324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15483647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1" y="2054581"/>
            <a:ext cx="9164950" cy="3928209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1" y="1659816"/>
            <a:ext cx="9164950" cy="3571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1" y="5982790"/>
            <a:ext cx="916495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8"/>
            <a:ext cx="91649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9901" y="402587"/>
            <a:ext cx="91649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7786454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27051" y="1707173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2000" y="1700213"/>
            <a:ext cx="547506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51" y="4065173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2000" y="4065173"/>
            <a:ext cx="547506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527051" y="1880213"/>
            <a:ext cx="1968000" cy="147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192000" y="1880213"/>
            <a:ext cx="1968000" cy="147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527051" y="4256213"/>
            <a:ext cx="1968000" cy="147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192000" y="4256213"/>
            <a:ext cx="1968000" cy="147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699525" y="1880213"/>
            <a:ext cx="3288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364475" y="1880213"/>
            <a:ext cx="3302592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699525" y="4256213"/>
            <a:ext cx="3288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364475" y="4256213"/>
            <a:ext cx="3302592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59137195"/>
      </p:ext>
    </p:extLst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24934" y="1700214"/>
            <a:ext cx="3672417" cy="1971675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06398" y="1700214"/>
            <a:ext cx="3660668" cy="1971675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73075" y="1700214"/>
            <a:ext cx="3657600" cy="1971675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528000" y="3832225"/>
            <a:ext cx="3657600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67200" y="3832225"/>
            <a:ext cx="3657600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06398" y="3832225"/>
            <a:ext cx="3660668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32559752"/>
      </p:ext>
    </p:extLst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64640764"/>
      </p:ext>
    </p:extLst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&amp;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03771" y="6491553"/>
            <a:ext cx="463296" cy="329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smtClean="0">
                <a:solidFill>
                  <a:prstClr val="white"/>
                </a:solidFill>
              </a:rPr>
              <a:pPr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36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4935" y="1857892"/>
            <a:ext cx="5468941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14110" y="1857892"/>
            <a:ext cx="5454668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27051" y="1711728"/>
            <a:ext cx="5466824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14110" y="1711728"/>
            <a:ext cx="5452957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83669" y="1863917"/>
            <a:ext cx="1210207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24617" y="1857893"/>
            <a:ext cx="124416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11779127"/>
      </p:ext>
    </p:extLst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4935" y="1857892"/>
            <a:ext cx="5468941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14110" y="1857892"/>
            <a:ext cx="5454668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27051" y="1711728"/>
            <a:ext cx="5466824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14110" y="1711728"/>
            <a:ext cx="5452957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83669" y="1863917"/>
            <a:ext cx="1210207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24617" y="1857893"/>
            <a:ext cx="124416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527051" y="4249682"/>
            <a:ext cx="5466824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214109" y="4249682"/>
            <a:ext cx="5452959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4933" y="4103518"/>
            <a:ext cx="5468943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14109" y="4103518"/>
            <a:ext cx="5444716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54494" y="4255707"/>
            <a:ext cx="123938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24617" y="4249683"/>
            <a:ext cx="1244160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31490269"/>
      </p:ext>
    </p:extLst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320001" y="1705968"/>
            <a:ext cx="354057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934" y="1700214"/>
            <a:ext cx="3525761" cy="59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41308" y="1705968"/>
            <a:ext cx="352576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325712" y="1784680"/>
            <a:ext cx="3540577" cy="391425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28000" y="1784680"/>
            <a:ext cx="3522693" cy="391425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141307" y="1784680"/>
            <a:ext cx="3525760" cy="391425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042700919"/>
      </p:ext>
    </p:extLst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8000" y="2556000"/>
            <a:ext cx="25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20000" y="2556000"/>
            <a:ext cx="2547067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92000" y="2556000"/>
            <a:ext cx="25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56000" y="2556000"/>
            <a:ext cx="25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33324350"/>
      </p:ext>
    </p:extLst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column icon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8000" y="2556000"/>
            <a:ext cx="2544000" cy="33948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tx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tx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tx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20000" y="2556000"/>
            <a:ext cx="2547067" cy="33948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tx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tx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tx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92000" y="2556000"/>
            <a:ext cx="2544000" cy="33948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tx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tx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tx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56000" y="2556000"/>
            <a:ext cx="2544000" cy="33948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tx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tx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tx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03771" y="6491553"/>
            <a:ext cx="463296" cy="329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smtClean="0">
                <a:solidFill>
                  <a:prstClr val="black"/>
                </a:solidFill>
              </a:rPr>
              <a:pPr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85090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528000" y="1700213"/>
            <a:ext cx="5568000" cy="4681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9273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5154612" y="2125013"/>
            <a:ext cx="4478338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5154613" y="1644503"/>
            <a:ext cx="4478338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469901" y="2125013"/>
            <a:ext cx="4491037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69899" y="1655763"/>
            <a:ext cx="4491037" cy="409427"/>
          </a:xfrm>
        </p:spPr>
        <p:txBody>
          <a:bodyPr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1" y="5982790"/>
            <a:ext cx="9164949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8"/>
            <a:ext cx="9164948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1" y="402587"/>
            <a:ext cx="9164948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427277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, 1 column text with char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528000" y="1700213"/>
            <a:ext cx="5568000" cy="4681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203771" y="6491553"/>
            <a:ext cx="463296" cy="329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smtClean="0">
                <a:solidFill>
                  <a:prstClr val="white"/>
                </a:solidFill>
              </a:rPr>
              <a:pPr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00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306097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558177"/>
      </p:ext>
    </p:extLst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03771" y="6491553"/>
            <a:ext cx="463296" cy="329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smtClean="0">
                <a:solidFill>
                  <a:prstClr val="white"/>
                </a:solidFill>
              </a:rPr>
              <a:pPr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32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050" y="4211955"/>
            <a:ext cx="8503537" cy="2169796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1" y="404813"/>
            <a:ext cx="2232000" cy="313154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70848" y="4535905"/>
            <a:ext cx="2012853" cy="1401498"/>
          </a:xfrm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sz="900" dirty="0"/>
              <a:t>Insert sponsorship mark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370850" y="6018028"/>
            <a:ext cx="2012852" cy="363722"/>
          </a:xfrm>
        </p:spPr>
        <p:txBody>
          <a:bodyPr anchor="b" anchorCtr="0"/>
          <a:lstStyle>
            <a:lvl1pPr>
              <a:lnSpc>
                <a:spcPct val="100000"/>
              </a:lnSpc>
              <a:defRPr sz="9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38796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3561" y="543257"/>
            <a:ext cx="11252048" cy="391004"/>
          </a:xfrm>
        </p:spPr>
        <p:txBody>
          <a:bodyPr lIns="0" tIns="0" rIns="0" bIns="0"/>
          <a:lstStyle>
            <a:lvl1pPr>
              <a:defRPr sz="2541" b="1" i="0">
                <a:solidFill>
                  <a:srgbClr val="231F20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59" y="1577340"/>
            <a:ext cx="5306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573" y="1577340"/>
            <a:ext cx="5306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7719" y="6377941"/>
            <a:ext cx="3903735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958" y="6377941"/>
            <a:ext cx="2805809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83405" y="6377941"/>
            <a:ext cx="2805809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9072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1" y="1676404"/>
            <a:ext cx="11252200" cy="4622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91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1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5218453"/>
      </p:ext>
    </p:extLst>
  </p:cSld>
  <p:clrMapOvr>
    <a:masterClrMapping/>
  </p:clrMapOvr>
  <p:transition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buNone/>
              <a:defRPr sz="1600" b="0">
                <a:solidFill>
                  <a:schemeClr val="bg1"/>
                </a:solidFill>
              </a:defRPr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3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38390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0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55863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0150" y="153045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182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55762"/>
            <a:ext cx="4491038" cy="432702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1pPr>
            <a:lvl2pPr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2pPr>
            <a:lvl3pPr marL="180000" indent="-180000"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3pPr>
            <a:lvl4pPr marL="360000" indent="-180000"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4pPr>
            <a:lvl5pPr marL="54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5154613" y="2125014"/>
            <a:ext cx="4478337" cy="3857776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5154613" y="1655763"/>
            <a:ext cx="4478337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1" y="5982790"/>
            <a:ext cx="916305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8"/>
            <a:ext cx="91630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1" y="402587"/>
            <a:ext cx="91630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3944504"/>
      </p:ext>
    </p:extLst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2000" y="153000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7043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buNone/>
              <a:defRPr sz="1600" b="0">
                <a:solidFill>
                  <a:schemeClr val="bg1"/>
                </a:solidFill>
              </a:defRPr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3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7693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0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962996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0150" y="153045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960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2000" y="153000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56468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500587" y="727200"/>
            <a:ext cx="7200000" cy="540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27051" y="5549440"/>
            <a:ext cx="5568949" cy="32400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27051" y="5864230"/>
            <a:ext cx="55689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7051" y="6399564"/>
            <a:ext cx="55689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1" y="404814"/>
            <a:ext cx="2178308" cy="30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640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500587" y="727200"/>
            <a:ext cx="7200000" cy="540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27051" y="5549440"/>
            <a:ext cx="5568949" cy="32400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27051" y="5864230"/>
            <a:ext cx="55689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7051" y="6399564"/>
            <a:ext cx="55689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1" y="405929"/>
            <a:ext cx="2178308" cy="30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71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336000" y="1368000"/>
            <a:ext cx="552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1" y="404814"/>
            <a:ext cx="2178308" cy="307849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"/>
          </p:nvPr>
        </p:nvSpPr>
        <p:spPr bwMode="gray">
          <a:xfrm>
            <a:off x="527051" y="5864230"/>
            <a:ext cx="55689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7051" y="6399564"/>
            <a:ext cx="55689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1678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336000" y="1368000"/>
            <a:ext cx="552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 bwMode="gray">
          <a:xfrm>
            <a:off x="527051" y="5864230"/>
            <a:ext cx="55689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7051" y="6399564"/>
            <a:ext cx="55689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1" y="405929"/>
            <a:ext cx="2178308" cy="30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837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4934" y="1705670"/>
            <a:ext cx="10517717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4934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9498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79417" y="2051998"/>
            <a:ext cx="2924184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79417" y="1659145"/>
            <a:ext cx="2924184" cy="373803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3598574" y="2051998"/>
            <a:ext cx="2919701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598574" y="1659145"/>
            <a:ext cx="2919701" cy="373803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6716569" y="2051998"/>
            <a:ext cx="2916382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716569" y="1659145"/>
            <a:ext cx="2916382" cy="37966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1" y="5982790"/>
            <a:ext cx="9164950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8"/>
            <a:ext cx="91630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1" y="402586"/>
            <a:ext cx="916305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4991861"/>
      </p:ext>
    </p:extLst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8000" y="1705670"/>
            <a:ext cx="10514651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8000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6487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4934" y="1705670"/>
            <a:ext cx="10517717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4934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7194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4934" y="1705670"/>
            <a:ext cx="10517717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4934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84845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4934" y="1705670"/>
            <a:ext cx="10517717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4934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59383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4934" y="1705670"/>
            <a:ext cx="10517717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4934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9585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4934" y="1628775"/>
            <a:ext cx="9129087" cy="46787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3408364"/>
      </p:ext>
    </p:extLst>
  </p:cSld>
  <p:clrMapOvr>
    <a:masterClrMapping/>
  </p:clrMapOvr>
  <p:transition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4934" y="1628775"/>
            <a:ext cx="9129087" cy="46787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3727006"/>
      </p:ext>
    </p:extLst>
  </p:cSld>
  <p:clrMapOvr>
    <a:masterClrMapping/>
  </p:clrMapOvr>
  <p:transition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4934" y="1628775"/>
            <a:ext cx="9129087" cy="46787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8334882"/>
      </p:ext>
    </p:extLst>
  </p:cSld>
  <p:clrMapOvr>
    <a:masterClrMapping/>
  </p:clrMapOvr>
  <p:transition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4934" y="1628775"/>
            <a:ext cx="9129087" cy="46787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884255"/>
      </p:ext>
    </p:extLst>
  </p:cSld>
  <p:clrMapOvr>
    <a:masterClrMapping/>
  </p:clrMapOvr>
  <p:transition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4934" y="1628775"/>
            <a:ext cx="9129087" cy="46787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68817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6711950" y="1626099"/>
            <a:ext cx="2921000" cy="4673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69900" y="1655763"/>
            <a:ext cx="6048375" cy="4633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1pPr>
            <a:lvl2pPr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2pPr>
            <a:lvl3pPr marL="180000" indent="-180000"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3pPr>
            <a:lvl4pPr marL="360000" indent="-180000"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4pPr>
            <a:lvl5pPr marL="54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8"/>
            <a:ext cx="91630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1" y="402587"/>
            <a:ext cx="91630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751781"/>
      </p:ext>
    </p:extLst>
  </p:cSld>
  <p:clrMapOvr>
    <a:masterClrMapping/>
  </p:clrMapOvr>
  <p:transition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24933" y="1700213"/>
            <a:ext cx="9293691" cy="4681538"/>
          </a:xfrm>
          <a:prstGeom prst="rect">
            <a:avLst/>
          </a:prstGeom>
        </p:spPr>
        <p:txBody>
          <a:bodyPr/>
          <a:lstStyle>
            <a:lvl1pPr>
              <a:tabLst>
                <a:tab pos="6729413" algn="r"/>
              </a:tabLst>
              <a:defRPr/>
            </a:lvl1pPr>
            <a:lvl2pPr>
              <a:tabLst>
                <a:tab pos="6729413" algn="r"/>
              </a:tabLst>
              <a:defRPr/>
            </a:lvl2pPr>
            <a:lvl3pPr>
              <a:tabLst>
                <a:tab pos="6729413" algn="r"/>
              </a:tabLst>
              <a:defRPr/>
            </a:lvl3pPr>
            <a:lvl4pPr>
              <a:tabLst>
                <a:tab pos="6729413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  <a:lvl6pPr>
              <a:tabLst>
                <a:tab pos="6729413" algn="r"/>
              </a:tabLst>
              <a:defRPr/>
            </a:lvl6pPr>
            <a:lvl7pPr>
              <a:tabLst>
                <a:tab pos="6729413" algn="r"/>
              </a:tabLst>
              <a:defRPr/>
            </a:lvl7pPr>
            <a:lvl8pPr>
              <a:tabLst>
                <a:tab pos="6729413" algn="r"/>
              </a:tabLst>
              <a:defRPr/>
            </a:lvl8pPr>
            <a:lvl9pPr>
              <a:tabLst>
                <a:tab pos="6729413" algn="r"/>
              </a:tabLs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7999" y="295683"/>
            <a:ext cx="11153884" cy="1129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35481949"/>
      </p:ext>
    </p:extLst>
  </p:cSld>
  <p:clrMapOvr>
    <a:masterClrMapping/>
  </p:clrMapOvr>
  <p:transition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7999" y="295683"/>
            <a:ext cx="11132495" cy="1129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151744" y="1701800"/>
            <a:ext cx="6515323" cy="46799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24933" y="1700213"/>
            <a:ext cx="4083067" cy="4681538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6"/>
            <a:r>
              <a:rPr lang="en-US" dirty="0"/>
              <a:t>Sixth level</a:t>
            </a:r>
          </a:p>
          <a:p>
            <a:pPr lvl="7"/>
            <a:r>
              <a:rPr lang="en-US" dirty="0"/>
              <a:t>Seventh level</a:t>
            </a:r>
          </a:p>
          <a:p>
            <a:pPr lvl="8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203771" y="6491553"/>
            <a:ext cx="463296" cy="329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66627"/>
      </p:ext>
    </p:extLst>
  </p:cSld>
  <p:clrMapOvr>
    <a:masterClrMapping/>
  </p:clrMapOvr>
  <p:transition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528000" y="1700213"/>
            <a:ext cx="11139067" cy="4681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874226290"/>
      </p:ext>
    </p:extLst>
  </p:cSld>
  <p:clrMapOvr>
    <a:masterClrMapping/>
  </p:clrMapOvr>
  <p:transition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28000" y="1700213"/>
            <a:ext cx="11139067" cy="4678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971752027"/>
      </p:ext>
    </p:extLst>
  </p:cSld>
  <p:clrMapOvr>
    <a:masterClrMapping/>
  </p:clrMapOvr>
  <p:transition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24934" y="1700213"/>
            <a:ext cx="11142133" cy="4678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400425809"/>
      </p:ext>
    </p:extLst>
  </p:cSld>
  <p:clrMapOvr>
    <a:masterClrMapping/>
  </p:clrMapOvr>
  <p:transition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21439" y="2052000"/>
            <a:ext cx="11145628" cy="406901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28000" y="1700214"/>
            <a:ext cx="11136001" cy="357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21441" y="6121014"/>
            <a:ext cx="11145627" cy="25664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4717216"/>
      </p:ext>
    </p:extLst>
  </p:cSld>
  <p:clrMapOvr>
    <a:masterClrMapping/>
  </p:clrMapOvr>
  <p:transition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21439" y="2052000"/>
            <a:ext cx="11145628" cy="406901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28000" y="1700214"/>
            <a:ext cx="11136001" cy="357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21441" y="6121014"/>
            <a:ext cx="11145627" cy="25664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203771" y="6491553"/>
            <a:ext cx="463296" cy="329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02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24933" y="2051999"/>
            <a:ext cx="3522776" cy="40690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27999" y="1700214"/>
            <a:ext cx="3537600" cy="357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327200" y="2051999"/>
            <a:ext cx="3537600" cy="40690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327199" y="1700214"/>
            <a:ext cx="3537600" cy="357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144286" y="2051999"/>
            <a:ext cx="3522781" cy="40690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126397" y="1700214"/>
            <a:ext cx="3540671" cy="357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21441" y="6121014"/>
            <a:ext cx="11145627" cy="25664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177151"/>
      </p:ext>
    </p:extLst>
  </p:cSld>
  <p:clrMapOvr>
    <a:masterClrMapping/>
  </p:clrMapOvr>
  <p:transition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24933" y="2051999"/>
            <a:ext cx="3522776" cy="40690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27999" y="1700214"/>
            <a:ext cx="3537600" cy="357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327200" y="2051999"/>
            <a:ext cx="3537600" cy="40690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327199" y="1700214"/>
            <a:ext cx="3537600" cy="357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144286" y="2051999"/>
            <a:ext cx="3522781" cy="40690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126397" y="1700214"/>
            <a:ext cx="3540671" cy="357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21441" y="6121014"/>
            <a:ext cx="11145627" cy="25664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03771" y="6491553"/>
            <a:ext cx="463296" cy="329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75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7229" y="295683"/>
            <a:ext cx="11177091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7229" y="651600"/>
            <a:ext cx="1117709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524933" y="1700213"/>
            <a:ext cx="5282296" cy="4681537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6"/>
            <a:r>
              <a:rPr lang="en-US" dirty="0"/>
              <a:t>Sixth level</a:t>
            </a:r>
          </a:p>
          <a:p>
            <a:pPr lvl="7"/>
            <a:r>
              <a:rPr lang="en-US" dirty="0"/>
              <a:t>Seventh level</a:t>
            </a:r>
          </a:p>
          <a:p>
            <a:pPr lvl="8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81539" y="1700213"/>
            <a:ext cx="5285527" cy="4681537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6"/>
            <a:r>
              <a:rPr lang="en-US" dirty="0"/>
              <a:t>Sixth level</a:t>
            </a:r>
          </a:p>
          <a:p>
            <a:pPr lvl="7"/>
            <a:r>
              <a:rPr lang="en-US" dirty="0"/>
              <a:t>Seventh level</a:t>
            </a:r>
          </a:p>
          <a:p>
            <a:pPr lvl="8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91062690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0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63917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9900" y="1703863"/>
            <a:ext cx="4491038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69900" y="4065173"/>
            <a:ext cx="4491038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141914" y="1703863"/>
            <a:ext cx="4491038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141914" y="4065173"/>
            <a:ext cx="4491038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 userDrawn="1">
            <p:ph type="pic" sz="quarter" idx="25"/>
          </p:nvPr>
        </p:nvSpPr>
        <p:spPr>
          <a:xfrm>
            <a:off x="481597" y="1867018"/>
            <a:ext cx="1364665" cy="10258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" name="Picture Placeholder 11"/>
          <p:cNvSpPr>
            <a:spLocks noGrp="1"/>
          </p:cNvSpPr>
          <p:nvPr userDrawn="1">
            <p:ph type="pic" sz="quarter" idx="27"/>
          </p:nvPr>
        </p:nvSpPr>
        <p:spPr>
          <a:xfrm>
            <a:off x="5153610" y="1867018"/>
            <a:ext cx="1364665" cy="1025821"/>
          </a:xfrm>
        </p:spPr>
        <p:txBody>
          <a:bodyPr/>
          <a:lstStyle>
            <a:lvl1pPr algn="ctr">
              <a:defRPr lang="en-US" noProof="0" dirty="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Picture Placeholder 11"/>
          <p:cNvSpPr>
            <a:spLocks noGrp="1"/>
          </p:cNvSpPr>
          <p:nvPr userDrawn="1">
            <p:ph type="pic" sz="quarter" idx="29"/>
          </p:nvPr>
        </p:nvSpPr>
        <p:spPr>
          <a:xfrm>
            <a:off x="481597" y="4243017"/>
            <a:ext cx="1364665" cy="10258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11"/>
          <p:cNvSpPr>
            <a:spLocks noGrp="1"/>
          </p:cNvSpPr>
          <p:nvPr userDrawn="1">
            <p:ph type="pic" sz="quarter" idx="31"/>
          </p:nvPr>
        </p:nvSpPr>
        <p:spPr>
          <a:xfrm>
            <a:off x="5153610" y="4243017"/>
            <a:ext cx="1364665" cy="1025821"/>
          </a:xfrm>
        </p:spPr>
        <p:txBody>
          <a:bodyPr/>
          <a:lstStyle>
            <a:lvl1pPr algn="ctr">
              <a:defRPr lang="en-US" noProof="0" dirty="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 userDrawn="1">
            <p:ph type="body" sz="quarter" idx="32"/>
          </p:nvPr>
        </p:nvSpPr>
        <p:spPr>
          <a:xfrm>
            <a:off x="2041945" y="1867018"/>
            <a:ext cx="2918993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 userDrawn="1">
            <p:ph type="body" sz="quarter" idx="33"/>
          </p:nvPr>
        </p:nvSpPr>
        <p:spPr>
          <a:xfrm>
            <a:off x="6711951" y="1867018"/>
            <a:ext cx="2920999" cy="1944000"/>
          </a:xfrm>
        </p:spPr>
        <p:txBody>
          <a:bodyPr/>
          <a:lstStyle>
            <a:lvl1pPr>
              <a:spcAft>
                <a:spcPts val="0"/>
              </a:spcAft>
              <a:defRPr lang="en-US" noProof="0" dirty="0" smtClean="0"/>
            </a:lvl1pPr>
            <a:lvl2pPr>
              <a:spcAft>
                <a:spcPts val="0"/>
              </a:spcAft>
              <a:defRPr lang="en-US" noProof="0" dirty="0" smtClean="0"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 userDrawn="1">
            <p:ph type="body" sz="quarter" idx="34"/>
          </p:nvPr>
        </p:nvSpPr>
        <p:spPr>
          <a:xfrm>
            <a:off x="2041945" y="4243017"/>
            <a:ext cx="2918993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 userDrawn="1">
            <p:ph type="body" sz="quarter" idx="35"/>
          </p:nvPr>
        </p:nvSpPr>
        <p:spPr>
          <a:xfrm>
            <a:off x="6711951" y="4243017"/>
            <a:ext cx="2920999" cy="1944000"/>
          </a:xfrm>
        </p:spPr>
        <p:txBody>
          <a:bodyPr/>
          <a:lstStyle>
            <a:lvl1pPr>
              <a:spcAft>
                <a:spcPts val="0"/>
              </a:spcAft>
              <a:defRPr lang="en-US" noProof="0" smtClean="0"/>
            </a:lvl1pPr>
            <a:lvl2pPr>
              <a:spcAft>
                <a:spcPts val="0"/>
              </a:spcAft>
              <a:defRPr lang="en-US" noProof="0" smtClean="0"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8" name="Text Placeholder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69901" y="736688"/>
            <a:ext cx="91630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 userDrawn="1">
            <p:ph type="title"/>
          </p:nvPr>
        </p:nvSpPr>
        <p:spPr>
          <a:xfrm>
            <a:off x="469901" y="402587"/>
            <a:ext cx="91630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825448"/>
      </p:ext>
    </p:extLst>
  </p:cSld>
  <p:clrMapOvr>
    <a:masterClrMapping/>
  </p:clrMapOvr>
  <p:transition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524933" y="1700213"/>
            <a:ext cx="5282296" cy="46815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6"/>
            <a:r>
              <a:rPr lang="en-US" dirty="0"/>
              <a:t>Sixth level</a:t>
            </a:r>
          </a:p>
          <a:p>
            <a:pPr lvl="7"/>
            <a:r>
              <a:rPr lang="en-US" dirty="0"/>
              <a:t>Seventh level</a:t>
            </a:r>
          </a:p>
          <a:p>
            <a:pPr lvl="8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84000" y="1700213"/>
            <a:ext cx="5283067" cy="4681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6"/>
            <a:r>
              <a:rPr lang="en-US" dirty="0"/>
              <a:t>Sixth level</a:t>
            </a:r>
          </a:p>
          <a:p>
            <a:pPr lvl="7"/>
            <a:r>
              <a:rPr lang="en-US" dirty="0"/>
              <a:t>Seventh level</a:t>
            </a:r>
          </a:p>
          <a:p>
            <a:pPr lvl="8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286061814"/>
      </p:ext>
    </p:extLst>
  </p:cSld>
  <p:clrMapOvr>
    <a:masterClrMapping/>
  </p:clrMapOvr>
  <p:transition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527229" y="1700213"/>
            <a:ext cx="5280000" cy="4420800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6"/>
            <a:r>
              <a:rPr lang="en-US" dirty="0"/>
              <a:t>Sixth level</a:t>
            </a:r>
          </a:p>
          <a:p>
            <a:pPr lvl="7"/>
            <a:r>
              <a:rPr lang="en-US" dirty="0"/>
              <a:t>Seventh level</a:t>
            </a:r>
          </a:p>
          <a:p>
            <a:pPr lvl="8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3" y="2125013"/>
            <a:ext cx="5325844" cy="3996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3" y="1700213"/>
            <a:ext cx="5319272" cy="385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21440" y="6121014"/>
            <a:ext cx="11145627" cy="25664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9583170"/>
      </p:ext>
    </p:extLst>
  </p:cSld>
  <p:clrMapOvr>
    <a:masterClrMapping/>
  </p:clrMapOvr>
  <p:transition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38155" y="2125013"/>
            <a:ext cx="5325845" cy="3996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8157" y="1700213"/>
            <a:ext cx="5325844" cy="385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21441" y="6121014"/>
            <a:ext cx="11145627" cy="25664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528001" y="2125013"/>
            <a:ext cx="5316825" cy="3996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28000" y="1700213"/>
            <a:ext cx="5319272" cy="385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2477325"/>
      </p:ext>
    </p:extLst>
  </p:cSld>
  <p:clrMapOvr>
    <a:masterClrMapping/>
  </p:clrMapOvr>
  <p:transition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38155" y="2125013"/>
            <a:ext cx="5325845" cy="3996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8157" y="1700213"/>
            <a:ext cx="5325844" cy="385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21441" y="6121014"/>
            <a:ext cx="11145627" cy="25664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528001" y="2125013"/>
            <a:ext cx="5316825" cy="3996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28000" y="1700213"/>
            <a:ext cx="5319272" cy="385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203771" y="6491553"/>
            <a:ext cx="463296" cy="329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2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7999" y="295683"/>
            <a:ext cx="11153884" cy="1129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24933" y="1700213"/>
            <a:ext cx="4351867" cy="4681538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6"/>
            <a:r>
              <a:rPr lang="en-US" dirty="0"/>
              <a:t>Sixth level</a:t>
            </a:r>
          </a:p>
          <a:p>
            <a:pPr lvl="7"/>
            <a:r>
              <a:rPr lang="en-US" dirty="0"/>
              <a:t>Seventh level</a:t>
            </a:r>
          </a:p>
          <a:p>
            <a:pPr lvl="8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172687" y="1700213"/>
            <a:ext cx="6494380" cy="4681538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6"/>
            <a:r>
              <a:rPr lang="en-US" dirty="0"/>
              <a:t>Sixth level</a:t>
            </a:r>
          </a:p>
          <a:p>
            <a:pPr lvl="7"/>
            <a:r>
              <a:rPr lang="en-US" dirty="0"/>
              <a:t>Seventh level</a:t>
            </a:r>
          </a:p>
          <a:p>
            <a:pPr lvl="8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748340604"/>
      </p:ext>
    </p:extLst>
  </p:cSld>
  <p:clrMapOvr>
    <a:masterClrMapping/>
  </p:clrMapOvr>
  <p:transition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7999" y="295683"/>
            <a:ext cx="11153884" cy="1129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577883" y="1700213"/>
            <a:ext cx="4089184" cy="46815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24934" y="1700212"/>
            <a:ext cx="6483065" cy="4681538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6"/>
            <a:r>
              <a:rPr lang="en-US" dirty="0"/>
              <a:t>Sixth level</a:t>
            </a:r>
          </a:p>
          <a:p>
            <a:pPr lvl="7"/>
            <a:r>
              <a:rPr lang="en-US" dirty="0"/>
              <a:t>Seventh level</a:t>
            </a:r>
          </a:p>
          <a:p>
            <a:pPr lvl="8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26041217"/>
      </p:ext>
    </p:extLst>
  </p:cSld>
  <p:clrMapOvr>
    <a:masterClrMapping/>
  </p:clrMapOvr>
  <p:transition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27049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36000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43147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51999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4933" y="3124200"/>
            <a:ext cx="2697184" cy="325754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49963" y="3120551"/>
            <a:ext cx="2712000" cy="326119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30040" y="3124200"/>
            <a:ext cx="2712000" cy="325754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969885" y="3108510"/>
            <a:ext cx="2697183" cy="327324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40139309"/>
      </p:ext>
    </p:extLst>
  </p:cSld>
  <p:clrMapOvr>
    <a:masterClrMapping/>
  </p:clrMapOvr>
  <p:transition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527051" y="1707173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92000" y="1700213"/>
            <a:ext cx="547506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27051" y="4065173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92000" y="4065173"/>
            <a:ext cx="547506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527051" y="1880213"/>
            <a:ext cx="1968000" cy="1476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192000" y="1880213"/>
            <a:ext cx="1968000" cy="1476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527051" y="4256213"/>
            <a:ext cx="1968000" cy="1476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192000" y="4256213"/>
            <a:ext cx="1968000" cy="1476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699525" y="1880213"/>
            <a:ext cx="3288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364475" y="1880213"/>
            <a:ext cx="3302592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699525" y="4256213"/>
            <a:ext cx="3288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364475" y="4256213"/>
            <a:ext cx="3302592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853220921"/>
      </p:ext>
    </p:extLst>
  </p:cSld>
  <p:clrMapOvr>
    <a:masterClrMapping/>
  </p:clrMapOvr>
  <p:transition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24934" y="1700214"/>
            <a:ext cx="3672417" cy="19716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06398" y="1700214"/>
            <a:ext cx="3660668" cy="197167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73075" y="1700214"/>
            <a:ext cx="3657600" cy="19716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528000" y="3832225"/>
            <a:ext cx="3657600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67200" y="3832225"/>
            <a:ext cx="3657600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06398" y="3832225"/>
            <a:ext cx="3660668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55485670"/>
      </p:ext>
    </p:extLst>
  </p:cSld>
  <p:clrMapOvr>
    <a:masterClrMapping/>
  </p:clrMapOvr>
  <p:transition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203771" y="6491553"/>
            <a:ext cx="463296" cy="329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84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8"/>
            <a:ext cx="91630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1" y="402587"/>
            <a:ext cx="91630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723797"/>
      </p:ext>
    </p:extLst>
  </p:cSld>
  <p:clrMapOvr>
    <a:masterClrMapping/>
  </p:clrMapOvr>
  <p:transition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4935" y="1857892"/>
            <a:ext cx="5468941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14110" y="1857892"/>
            <a:ext cx="5454668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527051" y="1711728"/>
            <a:ext cx="5466824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214110" y="1711728"/>
            <a:ext cx="5452957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83669" y="1863917"/>
            <a:ext cx="1210207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24617" y="1857893"/>
            <a:ext cx="124416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130737052"/>
      </p:ext>
    </p:extLst>
  </p:cSld>
  <p:clrMapOvr>
    <a:masterClrMapping/>
  </p:clrMapOvr>
  <p:transition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4935" y="1857892"/>
            <a:ext cx="5468941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14110" y="1857892"/>
            <a:ext cx="5454668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527051" y="1711728"/>
            <a:ext cx="5466824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214110" y="1711728"/>
            <a:ext cx="5452957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83669" y="1863917"/>
            <a:ext cx="1210207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24617" y="1857893"/>
            <a:ext cx="124416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527051" y="4249682"/>
            <a:ext cx="5466824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214109" y="4249682"/>
            <a:ext cx="5452959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24933" y="4103518"/>
            <a:ext cx="5468943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14109" y="4103518"/>
            <a:ext cx="5444716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54494" y="4255707"/>
            <a:ext cx="123938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24617" y="4249683"/>
            <a:ext cx="1244160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55643904"/>
      </p:ext>
    </p:extLst>
  </p:cSld>
  <p:clrMapOvr>
    <a:masterClrMapping/>
  </p:clrMapOvr>
  <p:transition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4320001" y="1705968"/>
            <a:ext cx="354057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24934" y="1700214"/>
            <a:ext cx="3525761" cy="59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141308" y="1705968"/>
            <a:ext cx="352576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325712" y="1784680"/>
            <a:ext cx="3540577" cy="391425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28000" y="1784680"/>
            <a:ext cx="3522693" cy="391425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141307" y="1784680"/>
            <a:ext cx="3525760" cy="391425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30876771"/>
      </p:ext>
    </p:extLst>
  </p:cSld>
  <p:clrMapOvr>
    <a:masterClrMapping/>
  </p:clrMapOvr>
  <p:transition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8000" y="2556000"/>
            <a:ext cx="25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20000" y="2556000"/>
            <a:ext cx="2547067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92000" y="2556000"/>
            <a:ext cx="25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56000" y="2556000"/>
            <a:ext cx="25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953693168"/>
      </p:ext>
    </p:extLst>
  </p:cSld>
  <p:clrMapOvr>
    <a:masterClrMapping/>
  </p:clrMapOvr>
  <p:transition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icon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8000" y="2556000"/>
            <a:ext cx="2544000" cy="33948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tx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tx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tx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20000" y="2556000"/>
            <a:ext cx="2547067" cy="33948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tx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tx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tx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92000" y="2556000"/>
            <a:ext cx="2544000" cy="33948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tx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tx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tx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56000" y="2556000"/>
            <a:ext cx="2544000" cy="33948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tx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tx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tx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203771" y="6491553"/>
            <a:ext cx="463296" cy="329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072"/>
      </p:ext>
    </p:extLst>
  </p:cSld>
  <p:clrMapOvr>
    <a:masterClrMapping/>
  </p:clrMapOvr>
  <p:transition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528000" y="1700213"/>
            <a:ext cx="5568000" cy="4681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464972983"/>
      </p:ext>
    </p:extLst>
  </p:cSld>
  <p:clrMapOvr>
    <a:masterClrMapping/>
  </p:clrMapOvr>
  <p:transition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1 column text with char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528000" y="1700213"/>
            <a:ext cx="5568000" cy="4681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203771" y="6491553"/>
            <a:ext cx="463296" cy="329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89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518892"/>
      </p:ext>
    </p:extLst>
  </p:cSld>
  <p:clrMapOvr>
    <a:masterClrMapping/>
  </p:clrMapOvr>
  <p:transition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050" y="4211955"/>
            <a:ext cx="8503537" cy="2169796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1" y="404813"/>
            <a:ext cx="2232000" cy="313154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70848" y="4535905"/>
            <a:ext cx="2012853" cy="1401498"/>
          </a:xfrm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sz="900" dirty="0"/>
              <a:t>Insert sponsorship mark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370850" y="6018028"/>
            <a:ext cx="2012852" cy="363722"/>
          </a:xfrm>
        </p:spPr>
        <p:txBody>
          <a:bodyPr anchor="b" anchorCtr="0"/>
          <a:lstStyle>
            <a:lvl1pPr>
              <a:lnSpc>
                <a:spcPct val="100000"/>
              </a:lnSpc>
              <a:defRPr sz="95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352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88108" y="2386260"/>
            <a:ext cx="2142149" cy="373428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b="1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/>
            </a:lvl3pPr>
            <a:lvl4pPr marL="18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360000" indent="-180000">
              <a:spcBef>
                <a:spcPts val="600"/>
              </a:spcBef>
              <a:spcAft>
                <a:spcPts val="600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7503501" y="2386260"/>
            <a:ext cx="2142149" cy="373428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b="1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/>
            </a:lvl3pPr>
            <a:lvl4pPr marL="235194" indent="-23519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5188" indent="-235194">
              <a:spcBef>
                <a:spcPts val="600"/>
              </a:spcBef>
              <a:spcAft>
                <a:spcPts val="600"/>
              </a:spcAft>
              <a:defRPr lang="en-US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marL="180000" lvl="3" indent="-1800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noProof="0" dirty="0"/>
              <a:t>Fourth level</a:t>
            </a:r>
          </a:p>
          <a:p>
            <a:pPr marL="360000" lvl="4" indent="-180000" algn="l" defTabSz="1064657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tabLst/>
            </a:pPr>
            <a:r>
              <a:rPr lang="en-US" noProof="0" dirty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826572" y="2386260"/>
            <a:ext cx="2142149" cy="373428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b="1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/>
            </a:lvl3pPr>
            <a:lvl4pPr marL="235194" indent="-23519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200" kern="1200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5188" indent="-235194">
              <a:spcBef>
                <a:spcPts val="600"/>
              </a:spcBef>
              <a:spcAft>
                <a:spcPts val="600"/>
              </a:spcAft>
              <a:defRPr lang="en-US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marL="180000" lvl="3" indent="-1800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noProof="0" dirty="0"/>
              <a:t>Fourth level</a:t>
            </a:r>
          </a:p>
          <a:p>
            <a:pPr marL="360000" lvl="4" indent="-180000" algn="l" defTabSz="1064657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tabLst/>
            </a:pPr>
            <a:r>
              <a:rPr lang="en-US" noProof="0" dirty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5165036" y="2386260"/>
            <a:ext cx="2142149" cy="373428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b="1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/>
            </a:lvl3pPr>
            <a:lvl4pPr marL="235194" indent="-23519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5188" indent="-235194">
              <a:spcBef>
                <a:spcPts val="600"/>
              </a:spcBef>
              <a:spcAft>
                <a:spcPts val="600"/>
              </a:spcAft>
              <a:defRPr lang="en-US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marL="180000" lvl="3" indent="-1800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noProof="0" dirty="0"/>
              <a:t>Fourth level</a:t>
            </a:r>
          </a:p>
          <a:p>
            <a:pPr marL="360000" lvl="4" indent="-180000" algn="l" defTabSz="1064657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tabLst/>
            </a:pPr>
            <a:r>
              <a:rPr lang="en-US" noProof="0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8"/>
            <a:ext cx="91757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9901" y="402587"/>
            <a:ext cx="91757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430180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473843"/>
            <a:ext cx="3067973" cy="15327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 algn="l">
              <a:buNone/>
              <a:defRPr sz="20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278525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922639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0104438" cy="6858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473843"/>
            <a:ext cx="5260311" cy="15327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 algn="l">
              <a:buNone/>
              <a:defRPr sz="2000" b="0">
                <a:solidFill>
                  <a:schemeClr val="bg1"/>
                </a:solidFill>
              </a:defRPr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906366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203771" y="6491553"/>
            <a:ext cx="463296" cy="329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smtClean="0">
                <a:solidFill>
                  <a:prstClr val="white"/>
                </a:solidFill>
              </a:rPr>
              <a:pPr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59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50184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710643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4320001" y="1705968"/>
            <a:ext cx="354057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24934" y="1700214"/>
            <a:ext cx="3525761" cy="59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141308" y="1705968"/>
            <a:ext cx="352576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325712" y="1784680"/>
            <a:ext cx="3540577" cy="391425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28000" y="1784680"/>
            <a:ext cx="3522693" cy="391425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141307" y="1784680"/>
            <a:ext cx="3525760" cy="391425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7554251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500587" y="727200"/>
            <a:ext cx="7200000" cy="540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27051" y="5549440"/>
            <a:ext cx="5568949" cy="324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27051" y="5864230"/>
            <a:ext cx="55689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7051" y="6399564"/>
            <a:ext cx="55689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1" y="404814"/>
            <a:ext cx="2178308" cy="30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677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0150" y="153045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8981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500587" y="727200"/>
            <a:ext cx="7200000" cy="540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27051" y="5549440"/>
            <a:ext cx="5568949" cy="324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27051" y="5864230"/>
            <a:ext cx="55689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7051" y="6399564"/>
            <a:ext cx="55689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1" y="405929"/>
            <a:ext cx="2178308" cy="30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354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336000" y="1368000"/>
            <a:ext cx="552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1" y="404814"/>
            <a:ext cx="2178308" cy="307849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"/>
          </p:nvPr>
        </p:nvSpPr>
        <p:spPr bwMode="gray">
          <a:xfrm>
            <a:off x="527051" y="5864230"/>
            <a:ext cx="55689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7051" y="6399564"/>
            <a:ext cx="55689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5900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336000" y="1368000"/>
            <a:ext cx="552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 bwMode="gray">
          <a:xfrm>
            <a:off x="527051" y="5864230"/>
            <a:ext cx="55689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7051" y="6399564"/>
            <a:ext cx="55689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1" y="405929"/>
            <a:ext cx="2178308" cy="30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76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4934" y="1705670"/>
            <a:ext cx="10517717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4934" y="3429000"/>
            <a:ext cx="10517717" cy="15665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5136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8000" y="1705670"/>
            <a:ext cx="10514651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8000" y="3429000"/>
            <a:ext cx="10517717" cy="15665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99014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4934" y="1705670"/>
            <a:ext cx="10517717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4934" y="3429000"/>
            <a:ext cx="10517717" cy="15665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12079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4934" y="1705670"/>
            <a:ext cx="10517717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4934" y="3429000"/>
            <a:ext cx="10517717" cy="15665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93156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4934" y="1705670"/>
            <a:ext cx="10517717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4934" y="3429000"/>
            <a:ext cx="10517717" cy="15665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7191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4934" y="1705670"/>
            <a:ext cx="10517717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4934" y="3429000"/>
            <a:ext cx="10517717" cy="15665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9812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4934" y="1628775"/>
            <a:ext cx="9129087" cy="46787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674405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2000" y="153000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6798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4934" y="1628775"/>
            <a:ext cx="9129087" cy="46787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382067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4934" y="1628775"/>
            <a:ext cx="9129087" cy="46787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29641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4934" y="1628775"/>
            <a:ext cx="9129087" cy="46787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404519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4934" y="1628775"/>
            <a:ext cx="9129087" cy="46787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38338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24933" y="1700213"/>
            <a:ext cx="9293691" cy="4681538"/>
          </a:xfrm>
          <a:prstGeom prst="rect">
            <a:avLst/>
          </a:prstGeom>
        </p:spPr>
        <p:txBody>
          <a:bodyPr/>
          <a:lstStyle>
            <a:lvl1pPr>
              <a:tabLst>
                <a:tab pos="6729413" algn="r"/>
              </a:tabLst>
              <a:defRPr/>
            </a:lvl1pPr>
            <a:lvl2pPr>
              <a:tabLst>
                <a:tab pos="6729413" algn="r"/>
              </a:tabLst>
              <a:defRPr/>
            </a:lvl2pPr>
            <a:lvl3pPr>
              <a:tabLst>
                <a:tab pos="6729413" algn="r"/>
              </a:tabLst>
              <a:defRPr/>
            </a:lvl3pPr>
            <a:lvl4pPr>
              <a:tabLst>
                <a:tab pos="6729413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  <a:lvl6pPr>
              <a:tabLst>
                <a:tab pos="6729413" algn="r"/>
              </a:tabLst>
              <a:defRPr/>
            </a:lvl6pPr>
            <a:lvl7pPr>
              <a:tabLst>
                <a:tab pos="6729413" algn="r"/>
              </a:tabLst>
              <a:defRPr/>
            </a:lvl7pPr>
            <a:lvl8pPr>
              <a:tabLst>
                <a:tab pos="6729413" algn="r"/>
              </a:tabLst>
              <a:defRPr/>
            </a:lvl8pPr>
            <a:lvl9pPr>
              <a:tabLst>
                <a:tab pos="6729413" algn="r"/>
              </a:tabLs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7999" y="295683"/>
            <a:ext cx="11153884" cy="1129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3803289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7999" y="295683"/>
            <a:ext cx="11132495" cy="1129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151744" y="1701800"/>
            <a:ext cx="6515323" cy="4679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24933" y="1700213"/>
            <a:ext cx="4083067" cy="4681538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6"/>
            <a:r>
              <a:rPr lang="en-US" dirty="0"/>
              <a:t>Sixth level</a:t>
            </a:r>
          </a:p>
          <a:p>
            <a:pPr lvl="7"/>
            <a:r>
              <a:rPr lang="en-US" dirty="0"/>
              <a:t>Seventh level</a:t>
            </a:r>
          </a:p>
          <a:p>
            <a:pPr lvl="8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203771" y="6491553"/>
            <a:ext cx="463296" cy="329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6647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0" y="295683"/>
            <a:ext cx="11136000" cy="124419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528000" y="1700213"/>
            <a:ext cx="11139067" cy="4681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72359426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28000" y="1700213"/>
            <a:ext cx="11139067" cy="4678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30715962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24934" y="1700213"/>
            <a:ext cx="11142133" cy="4678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4890873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21439" y="2052000"/>
            <a:ext cx="11145628" cy="406901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28000" y="1700214"/>
            <a:ext cx="11136001" cy="357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21441" y="6121014"/>
            <a:ext cx="11145627" cy="2566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6618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1" y="1665291"/>
            <a:ext cx="9163050" cy="463391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tabLst>
                <a:tab pos="8972326" algn="r"/>
              </a:tabLst>
              <a:defRPr/>
            </a:lvl1pPr>
            <a:lvl2pPr>
              <a:spcBef>
                <a:spcPts val="600"/>
              </a:spcBef>
              <a:spcAft>
                <a:spcPts val="600"/>
              </a:spcAft>
              <a:tabLst>
                <a:tab pos="8972326" algn="r"/>
              </a:tabLst>
              <a:defRPr/>
            </a:lvl2pPr>
            <a:lvl3pPr marL="180000" indent="-180000">
              <a:spcBef>
                <a:spcPts val="600"/>
              </a:spcBef>
              <a:spcAft>
                <a:spcPts val="600"/>
              </a:spcAft>
              <a:tabLst>
                <a:tab pos="8972326" algn="r"/>
              </a:tabLst>
              <a:defRPr/>
            </a:lvl3pPr>
            <a:lvl4pPr marL="360000" indent="-180000">
              <a:spcBef>
                <a:spcPts val="600"/>
              </a:spcBef>
              <a:spcAft>
                <a:spcPts val="600"/>
              </a:spcAft>
              <a:tabLst>
                <a:tab pos="8972326" algn="r"/>
              </a:tabLst>
              <a:defRPr/>
            </a:lvl4pPr>
            <a:lvl5pPr marL="54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05432" algn="r"/>
              </a:tabLst>
              <a:defRPr baseline="0"/>
            </a:lvl5pPr>
            <a:lvl6pPr>
              <a:tabLst>
                <a:tab pos="8972326" algn="r"/>
              </a:tabLst>
              <a:defRPr/>
            </a:lvl6pPr>
            <a:lvl7pPr>
              <a:tabLst>
                <a:tab pos="8972326" algn="r"/>
              </a:tabLst>
              <a:defRPr/>
            </a:lvl7pPr>
            <a:lvl8pPr>
              <a:tabLst>
                <a:tab pos="8972326" algn="r"/>
              </a:tabLst>
              <a:defRPr/>
            </a:lvl8pPr>
            <a:lvl9pPr>
              <a:tabLst>
                <a:tab pos="8972326" algn="r"/>
              </a:tabLs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1" y="402587"/>
            <a:ext cx="91630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927549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21439" y="2052000"/>
            <a:ext cx="11145628" cy="406901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28000" y="1700214"/>
            <a:ext cx="11136001" cy="357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21441" y="6121014"/>
            <a:ext cx="11145627" cy="2566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203771" y="6491553"/>
            <a:ext cx="463296" cy="329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88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24933" y="2051999"/>
            <a:ext cx="3522776" cy="40690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27999" y="1700214"/>
            <a:ext cx="3537600" cy="357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327200" y="2051999"/>
            <a:ext cx="3537600" cy="40690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327199" y="1700214"/>
            <a:ext cx="3537600" cy="357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144286" y="2051999"/>
            <a:ext cx="3522781" cy="40690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126397" y="1700214"/>
            <a:ext cx="3540671" cy="357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21441" y="6121014"/>
            <a:ext cx="11145627" cy="2566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5113249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24933" y="2051999"/>
            <a:ext cx="3522776" cy="40690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27999" y="1700214"/>
            <a:ext cx="3537600" cy="357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327200" y="2051999"/>
            <a:ext cx="3537600" cy="40690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327199" y="1700214"/>
            <a:ext cx="3537600" cy="357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144286" y="2051999"/>
            <a:ext cx="3522781" cy="40690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126397" y="1700214"/>
            <a:ext cx="3540671" cy="357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21441" y="6121014"/>
            <a:ext cx="11145627" cy="2566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03771" y="6491553"/>
            <a:ext cx="463296" cy="329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12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7229" y="295683"/>
            <a:ext cx="11177091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7229" y="651600"/>
            <a:ext cx="1117709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524933" y="1700213"/>
            <a:ext cx="5282296" cy="4681537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6"/>
            <a:r>
              <a:rPr lang="en-US" dirty="0"/>
              <a:t>Sixth level</a:t>
            </a:r>
          </a:p>
          <a:p>
            <a:pPr lvl="7"/>
            <a:r>
              <a:rPr lang="en-US" dirty="0"/>
              <a:t>Seventh level</a:t>
            </a:r>
          </a:p>
          <a:p>
            <a:pPr lvl="8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81539" y="1700213"/>
            <a:ext cx="5285527" cy="4681537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6"/>
            <a:r>
              <a:rPr lang="en-US" dirty="0"/>
              <a:t>Sixth level</a:t>
            </a:r>
          </a:p>
          <a:p>
            <a:pPr lvl="7"/>
            <a:r>
              <a:rPr lang="en-US" dirty="0"/>
              <a:t>Seventh level</a:t>
            </a:r>
          </a:p>
          <a:p>
            <a:pPr lvl="8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2432603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524933" y="1700213"/>
            <a:ext cx="5282296" cy="46815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6"/>
            <a:r>
              <a:rPr lang="en-US" dirty="0"/>
              <a:t>Sixth level</a:t>
            </a:r>
          </a:p>
          <a:p>
            <a:pPr lvl="7"/>
            <a:r>
              <a:rPr lang="en-US" dirty="0"/>
              <a:t>Seventh level</a:t>
            </a:r>
          </a:p>
          <a:p>
            <a:pPr lvl="8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84000" y="1700213"/>
            <a:ext cx="5283067" cy="4681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6"/>
            <a:r>
              <a:rPr lang="en-US" dirty="0"/>
              <a:t>Sixth level</a:t>
            </a:r>
          </a:p>
          <a:p>
            <a:pPr lvl="7"/>
            <a:r>
              <a:rPr lang="en-US" dirty="0"/>
              <a:t>Seventh level</a:t>
            </a:r>
          </a:p>
          <a:p>
            <a:pPr lvl="8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67015838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527229" y="1700213"/>
            <a:ext cx="5280000" cy="4420800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6"/>
            <a:r>
              <a:rPr lang="en-US" dirty="0"/>
              <a:t>Sixth level</a:t>
            </a:r>
          </a:p>
          <a:p>
            <a:pPr lvl="7"/>
            <a:r>
              <a:rPr lang="en-US" dirty="0"/>
              <a:t>Seventh level</a:t>
            </a:r>
          </a:p>
          <a:p>
            <a:pPr lvl="8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3" y="2125013"/>
            <a:ext cx="5325844" cy="3996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3" y="1700213"/>
            <a:ext cx="5319272" cy="385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21440" y="6121014"/>
            <a:ext cx="11145627" cy="2566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854447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38155" y="2125013"/>
            <a:ext cx="5325845" cy="3996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8157" y="1700213"/>
            <a:ext cx="5325844" cy="385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21441" y="6121014"/>
            <a:ext cx="11145627" cy="2566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528001" y="2125013"/>
            <a:ext cx="5316825" cy="3996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28000" y="1700213"/>
            <a:ext cx="5319272" cy="385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176471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0" y="295683"/>
            <a:ext cx="11136000" cy="12441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38155" y="2125013"/>
            <a:ext cx="5325845" cy="3996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8157" y="1700213"/>
            <a:ext cx="5325844" cy="385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21441" y="6121014"/>
            <a:ext cx="11145627" cy="2566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528001" y="2125013"/>
            <a:ext cx="5316825" cy="3996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28000" y="1700213"/>
            <a:ext cx="5319272" cy="385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203771" y="6491553"/>
            <a:ext cx="463296" cy="329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12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7999" y="295683"/>
            <a:ext cx="11153884" cy="1129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24933" y="1700213"/>
            <a:ext cx="4351867" cy="4681538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6"/>
            <a:r>
              <a:rPr lang="en-US" dirty="0"/>
              <a:t>Sixth level</a:t>
            </a:r>
          </a:p>
          <a:p>
            <a:pPr lvl="7"/>
            <a:r>
              <a:rPr lang="en-US" dirty="0"/>
              <a:t>Seventh level</a:t>
            </a:r>
          </a:p>
          <a:p>
            <a:pPr lvl="8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172687" y="1700213"/>
            <a:ext cx="6494380" cy="4681538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6"/>
            <a:r>
              <a:rPr lang="en-US" dirty="0"/>
              <a:t>Sixth level</a:t>
            </a:r>
          </a:p>
          <a:p>
            <a:pPr lvl="7"/>
            <a:r>
              <a:rPr lang="en-US" dirty="0"/>
              <a:t>Seventh level</a:t>
            </a:r>
          </a:p>
          <a:p>
            <a:pPr lvl="8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972909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7999" y="295683"/>
            <a:ext cx="11153884" cy="1129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577883" y="1700213"/>
            <a:ext cx="4089184" cy="46815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24934" y="1700212"/>
            <a:ext cx="6483065" cy="4681538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6"/>
            <a:r>
              <a:rPr lang="en-US" dirty="0"/>
              <a:t>Sixth level</a:t>
            </a:r>
          </a:p>
          <a:p>
            <a:pPr lvl="7"/>
            <a:r>
              <a:rPr lang="en-US" dirty="0"/>
              <a:t>Seventh level</a:t>
            </a:r>
          </a:p>
          <a:p>
            <a:pPr lvl="8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1426427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8"/>
            <a:ext cx="91630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1" y="402587"/>
            <a:ext cx="91630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1" y="1665818"/>
            <a:ext cx="916305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 marL="180000" indent="-180000">
              <a:spcBef>
                <a:spcPts val="600"/>
              </a:spcBef>
              <a:spcAft>
                <a:spcPts val="600"/>
              </a:spcAft>
              <a:defRPr/>
            </a:lvl3pPr>
            <a:lvl4pPr marL="360000" indent="-180000">
              <a:spcBef>
                <a:spcPts val="600"/>
              </a:spcBef>
              <a:spcAft>
                <a:spcPts val="600"/>
              </a:spcAft>
              <a:defRPr/>
            </a:lvl4pPr>
            <a:lvl5pPr marL="54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0032677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0" y="295683"/>
            <a:ext cx="11136000" cy="12441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27049" y="1700213"/>
            <a:ext cx="2712000" cy="126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36000" y="1700213"/>
            <a:ext cx="2712000" cy="126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43147" y="1700213"/>
            <a:ext cx="2712000" cy="126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51999" y="1700213"/>
            <a:ext cx="2712000" cy="126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4933" y="3124200"/>
            <a:ext cx="2697184" cy="325754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49963" y="3120551"/>
            <a:ext cx="2712000" cy="326119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30040" y="3124200"/>
            <a:ext cx="2712000" cy="325754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969885" y="3108510"/>
            <a:ext cx="2697183" cy="327324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040072982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0" y="295683"/>
            <a:ext cx="11136000" cy="12441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527051" y="1707173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92000" y="1700213"/>
            <a:ext cx="547506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27051" y="4065173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92000" y="4065173"/>
            <a:ext cx="547506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527051" y="1880213"/>
            <a:ext cx="1968000" cy="147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192000" y="1880213"/>
            <a:ext cx="1968000" cy="147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527051" y="4256213"/>
            <a:ext cx="1968000" cy="147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192000" y="4256213"/>
            <a:ext cx="1968000" cy="147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699525" y="1880213"/>
            <a:ext cx="3288000" cy="19440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364475" y="1880213"/>
            <a:ext cx="3302592" cy="19440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699525" y="4256213"/>
            <a:ext cx="3288000" cy="19440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364475" y="4256213"/>
            <a:ext cx="3302592" cy="19440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38827414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0" y="295683"/>
            <a:ext cx="11136000" cy="12441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24934" y="1700214"/>
            <a:ext cx="3672417" cy="1971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06398" y="1700214"/>
            <a:ext cx="3660668" cy="19716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73075" y="1700214"/>
            <a:ext cx="3657600" cy="1971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528000" y="3832225"/>
            <a:ext cx="3657600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67200" y="3832225"/>
            <a:ext cx="3657600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06398" y="3832225"/>
            <a:ext cx="3660668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4461691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203771" y="6491553"/>
            <a:ext cx="463296" cy="329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95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4935" y="1857892"/>
            <a:ext cx="5468941" cy="1695450"/>
          </a:xfrm>
          <a:prstGeom prst="rect">
            <a:avLst/>
          </a:prstGeo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14110" y="1857892"/>
            <a:ext cx="5454668" cy="1695450"/>
          </a:xfrm>
          <a:prstGeom prst="rect">
            <a:avLst/>
          </a:prstGeo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0" y="295683"/>
            <a:ext cx="11136000" cy="12441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527051" y="1711728"/>
            <a:ext cx="5466824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214110" y="1711728"/>
            <a:ext cx="5452957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83669" y="1863917"/>
            <a:ext cx="1210207" cy="549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24617" y="1857893"/>
            <a:ext cx="1244161" cy="549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97100827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4935" y="1857892"/>
            <a:ext cx="5468941" cy="1695450"/>
          </a:xfrm>
          <a:prstGeom prst="rect">
            <a:avLst/>
          </a:prstGeo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14110" y="1857892"/>
            <a:ext cx="5454668" cy="1695450"/>
          </a:xfrm>
          <a:prstGeom prst="rect">
            <a:avLst/>
          </a:prstGeo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0" y="295683"/>
            <a:ext cx="11136000" cy="12441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527051" y="1711728"/>
            <a:ext cx="5466824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214110" y="1711728"/>
            <a:ext cx="5452957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83669" y="1863917"/>
            <a:ext cx="1210207" cy="549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24617" y="1857893"/>
            <a:ext cx="1244161" cy="549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527051" y="4249682"/>
            <a:ext cx="5466824" cy="1695450"/>
          </a:xfrm>
          <a:prstGeom prst="rect">
            <a:avLst/>
          </a:prstGeo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214109" y="4249682"/>
            <a:ext cx="5452959" cy="1695450"/>
          </a:xfrm>
          <a:prstGeom prst="rect">
            <a:avLst/>
          </a:prstGeo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24933" y="4103518"/>
            <a:ext cx="5468943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14109" y="4103518"/>
            <a:ext cx="5444716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54494" y="4255707"/>
            <a:ext cx="1239381" cy="549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24617" y="4249683"/>
            <a:ext cx="1244160" cy="549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46198164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0" y="295683"/>
            <a:ext cx="11136000" cy="12441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8000" y="2556000"/>
            <a:ext cx="2544000" cy="3394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20000" y="2556000"/>
            <a:ext cx="2547067" cy="3394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92000" y="2556000"/>
            <a:ext cx="2544000" cy="3394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56000" y="2556000"/>
            <a:ext cx="2544000" cy="3394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385326060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icon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0" y="295683"/>
            <a:ext cx="11136000" cy="12441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8000" y="2556000"/>
            <a:ext cx="2544000" cy="3394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tx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tx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tx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20000" y="2556000"/>
            <a:ext cx="2547067" cy="3394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tx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tx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tx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92000" y="2556000"/>
            <a:ext cx="2544000" cy="3394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tx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tx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tx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56000" y="2556000"/>
            <a:ext cx="2544000" cy="3394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tx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tx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tx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203771" y="6491553"/>
            <a:ext cx="463296" cy="329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14963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528000" y="1700213"/>
            <a:ext cx="5568000" cy="4681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961460947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1 column text with char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0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528000" y="1700213"/>
            <a:ext cx="5568000" cy="4681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203771" y="6491553"/>
            <a:ext cx="463296" cy="329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55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8"/>
            <a:ext cx="91630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1" y="402587"/>
            <a:ext cx="91630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3451076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335688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050" y="4211955"/>
            <a:ext cx="8503537" cy="2169796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1" y="404813"/>
            <a:ext cx="2232000" cy="313154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70848" y="4535905"/>
            <a:ext cx="2012853" cy="1401498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sz="900" dirty="0"/>
              <a:t>Insert sponsorship mark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370850" y="6018028"/>
            <a:ext cx="2012852" cy="36372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95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41205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397036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36052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buNone/>
              <a:defRPr sz="1600" b="0">
                <a:solidFill>
                  <a:schemeClr val="bg1"/>
                </a:solidFill>
              </a:defRPr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3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</p:grpSp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293865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0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</p:grp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0185926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0150" y="153045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996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2000" y="153000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08620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0213"/>
            <a:ext cx="10418233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899" y="3423545"/>
            <a:ext cx="10418235" cy="15665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CaseCode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buSzPct val="100000"/>
              <a:buFont typeface="Arial"/>
              <a:buNone/>
            </a:pPr>
            <a:r>
              <a:rPr lang="en-US" sz="650">
                <a:solidFill>
                  <a:prstClr val="white"/>
                </a:solidFill>
              </a:rPr>
              <a:t>Global Tax &amp; Legal Pursuit Community:</a:t>
            </a:r>
          </a:p>
          <a:p>
            <a:pPr algn="r">
              <a:buSzPct val="100000"/>
              <a:buFont typeface="Arial"/>
              <a:buNone/>
            </a:pPr>
            <a:r>
              <a:rPr lang="en-US" sz="650">
                <a:solidFill>
                  <a:prstClr val="white"/>
                </a:solidFill>
              </a:rPr>
              <a:t>Exploring innovative ideas</a:t>
            </a:r>
          </a:p>
        </p:txBody>
      </p:sp>
      <p:sp>
        <p:nvSpPr>
          <p:cNvPr id="13" name="Copyright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>
                <a:solidFill>
                  <a:prstClr val="white"/>
                </a:solidFill>
              </a:rPr>
              <a:t>Copyright © 2017 Deloitte Development LLC. All rights reserved.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smtClean="0">
                <a:solidFill>
                  <a:prstClr val="white"/>
                </a:solidFill>
              </a:rPr>
              <a:pPr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374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aseCode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buSzPct val="100000"/>
              <a:buFont typeface="Arial"/>
              <a:buNone/>
            </a:pPr>
            <a:r>
              <a:rPr lang="en-US" sz="650">
                <a:solidFill>
                  <a:prstClr val="white"/>
                </a:solidFill>
              </a:rPr>
              <a:t>Presentation title</a:t>
            </a:r>
            <a:br>
              <a:rPr lang="en-US" sz="650">
                <a:solidFill>
                  <a:prstClr val="white"/>
                </a:solidFill>
              </a:rPr>
            </a:br>
            <a:r>
              <a:rPr lang="en-US" sz="650">
                <a:solidFill>
                  <a:prstClr val="white"/>
                </a:solidFill>
              </a:rPr>
              <a:t>[To edit, click View &gt; Slide Master &gt; Slide master1]</a:t>
            </a:r>
          </a:p>
        </p:txBody>
      </p:sp>
      <p:sp>
        <p:nvSpPr>
          <p:cNvPr id="21" name="Copyright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>
                <a:solidFill>
                  <a:prstClr val="white"/>
                </a:solidFill>
              </a:rPr>
              <a:t>Copyright © 2017 Deloitte Development LLC. All rights reserved.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smtClean="0">
                <a:solidFill>
                  <a:prstClr val="white"/>
                </a:solidFill>
              </a:rPr>
              <a:pPr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137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9901" y="402586"/>
            <a:ext cx="916305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5343616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aseCode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buSzPct val="100000"/>
              <a:buFont typeface="Arial"/>
              <a:buNone/>
            </a:pPr>
            <a:r>
              <a:rPr lang="en-US" sz="650">
                <a:solidFill>
                  <a:prstClr val="white"/>
                </a:solidFill>
              </a:rPr>
              <a:t>Presentation title</a:t>
            </a:r>
            <a:br>
              <a:rPr lang="en-US" sz="650">
                <a:solidFill>
                  <a:prstClr val="white"/>
                </a:solidFill>
              </a:rPr>
            </a:br>
            <a:r>
              <a:rPr lang="en-US" sz="650">
                <a:solidFill>
                  <a:prstClr val="white"/>
                </a:solidFill>
              </a:rPr>
              <a:t>[To edit, click View &gt; Slide Master &gt; Slide master1]</a:t>
            </a:r>
          </a:p>
        </p:txBody>
      </p:sp>
      <p:sp>
        <p:nvSpPr>
          <p:cNvPr id="8" name="Copyright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>
                <a:solidFill>
                  <a:prstClr val="white"/>
                </a:solidFill>
              </a:rPr>
              <a:t>Copyright © 2017 Deloitte Development LLC. All rights reserved.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smtClean="0">
                <a:solidFill>
                  <a:prstClr val="white"/>
                </a:solidFill>
              </a:rPr>
              <a:pPr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969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aseCode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buSzPct val="100000"/>
              <a:buFont typeface="Arial"/>
              <a:buNone/>
            </a:pPr>
            <a:r>
              <a:rPr lang="en-US" sz="650">
                <a:solidFill>
                  <a:prstClr val="white"/>
                </a:solidFill>
              </a:rPr>
              <a:t>Presentation title</a:t>
            </a:r>
            <a:br>
              <a:rPr lang="en-US" sz="650">
                <a:solidFill>
                  <a:prstClr val="white"/>
                </a:solidFill>
              </a:rPr>
            </a:br>
            <a:r>
              <a:rPr lang="en-US" sz="650">
                <a:solidFill>
                  <a:prstClr val="white"/>
                </a:solidFill>
              </a:rPr>
              <a:t>[To edit, click View &gt; Slide Master &gt; Slide master1]</a:t>
            </a:r>
          </a:p>
        </p:txBody>
      </p:sp>
      <p:sp>
        <p:nvSpPr>
          <p:cNvPr id="21" name="Copyright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>
                <a:solidFill>
                  <a:prstClr val="white"/>
                </a:solidFill>
              </a:rPr>
              <a:t>Copyright © 2017 Deloitte Development LLC. All rights reserved.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smtClean="0">
                <a:solidFill>
                  <a:prstClr val="white"/>
                </a:solidFill>
              </a:rPr>
              <a:pPr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081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aseCode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buSzPct val="100000"/>
              <a:buFont typeface="Arial"/>
              <a:buNone/>
            </a:pPr>
            <a:r>
              <a:rPr lang="en-US" sz="650">
                <a:solidFill>
                  <a:prstClr val="white"/>
                </a:solidFill>
              </a:rPr>
              <a:t>Global Tax &amp; Legal Pursuit Community:</a:t>
            </a:r>
          </a:p>
          <a:p>
            <a:pPr algn="r">
              <a:buSzPct val="100000"/>
              <a:buFont typeface="Arial"/>
              <a:buNone/>
            </a:pPr>
            <a:r>
              <a:rPr lang="en-US" sz="650">
                <a:solidFill>
                  <a:prstClr val="white"/>
                </a:solidFill>
              </a:rPr>
              <a:t>Exploring innovative ideas</a:t>
            </a:r>
          </a:p>
        </p:txBody>
      </p:sp>
      <p:sp>
        <p:nvSpPr>
          <p:cNvPr id="21" name="Copyright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>
                <a:solidFill>
                  <a:prstClr val="white"/>
                </a:solidFill>
              </a:rPr>
              <a:t>Copyright © 2017 Deloitte Development LLC. All rights reserved.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smtClean="0">
                <a:solidFill>
                  <a:prstClr val="white"/>
                </a:solidFill>
              </a:rPr>
              <a:pPr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57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1" y="1705668"/>
            <a:ext cx="10418233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541000" cy="15665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94908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aseCode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buSzPct val="100000"/>
              <a:buFont typeface="Arial"/>
              <a:buNone/>
            </a:pPr>
            <a:r>
              <a:rPr lang="en-US" sz="650">
                <a:solidFill>
                  <a:prstClr val="white"/>
                </a:solidFill>
              </a:rPr>
              <a:t>Presentation title</a:t>
            </a:r>
            <a:br>
              <a:rPr lang="en-US" sz="650">
                <a:solidFill>
                  <a:prstClr val="white"/>
                </a:solidFill>
              </a:rPr>
            </a:br>
            <a:r>
              <a:rPr lang="en-US" sz="650">
                <a:solidFill>
                  <a:prstClr val="white"/>
                </a:solidFill>
              </a:rPr>
              <a:t>[To edit, click View &gt; Slide Master &gt; Slide master1]</a:t>
            </a:r>
          </a:p>
        </p:txBody>
      </p:sp>
      <p:sp>
        <p:nvSpPr>
          <p:cNvPr id="13" name="Copyright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>
                <a:solidFill>
                  <a:prstClr val="white"/>
                </a:solidFill>
              </a:rPr>
              <a:t>Copyright © 2017 Deloitte Development LLC. All rights reserved.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smtClean="0">
                <a:solidFill>
                  <a:prstClr val="white"/>
                </a:solidFill>
              </a:rPr>
              <a:pPr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91343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aseCode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buSzPct val="100000"/>
              <a:buFont typeface="Arial"/>
              <a:buNone/>
            </a:pPr>
            <a:r>
              <a:rPr lang="en-US" sz="650">
                <a:solidFill>
                  <a:prstClr val="white"/>
                </a:solidFill>
              </a:rPr>
              <a:t>Presentation title</a:t>
            </a:r>
            <a:br>
              <a:rPr lang="en-US" sz="650">
                <a:solidFill>
                  <a:prstClr val="white"/>
                </a:solidFill>
              </a:rPr>
            </a:br>
            <a:r>
              <a:rPr lang="en-US" sz="650">
                <a:solidFill>
                  <a:prstClr val="white"/>
                </a:solidFill>
              </a:rPr>
              <a:t>[To edit, click View &gt; Slide Master &gt; Slide master1]</a:t>
            </a:r>
          </a:p>
        </p:txBody>
      </p:sp>
      <p:sp>
        <p:nvSpPr>
          <p:cNvPr id="15" name="Copyright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>
                <a:solidFill>
                  <a:prstClr val="white"/>
                </a:solidFill>
              </a:rPr>
              <a:t>Copyright © 2017 Deloitte Development LLC.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smtClean="0">
                <a:solidFill>
                  <a:prstClr val="white"/>
                </a:solidFill>
              </a:rPr>
              <a:pPr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1336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aseCode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buSzPct val="100000"/>
              <a:buFont typeface="Arial"/>
              <a:buNone/>
            </a:pPr>
            <a:r>
              <a:rPr lang="en-US" sz="650">
                <a:solidFill>
                  <a:prstClr val="white"/>
                </a:solidFill>
              </a:rPr>
              <a:t>Presentation title</a:t>
            </a:r>
            <a:br>
              <a:rPr lang="en-US" sz="650">
                <a:solidFill>
                  <a:prstClr val="white"/>
                </a:solidFill>
              </a:rPr>
            </a:br>
            <a:r>
              <a:rPr lang="en-US" sz="650">
                <a:solidFill>
                  <a:prstClr val="white"/>
                </a:solidFill>
              </a:rPr>
              <a:t>[To edit, click View &gt; Slide Master &gt; Slide master1]</a:t>
            </a:r>
          </a:p>
        </p:txBody>
      </p:sp>
      <p:sp>
        <p:nvSpPr>
          <p:cNvPr id="19" name="Copyright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>
                <a:solidFill>
                  <a:prstClr val="white"/>
                </a:solidFill>
              </a:rPr>
              <a:t>Copyright © 2017 Deloitte Development LLC.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smtClean="0">
                <a:solidFill>
                  <a:prstClr val="white"/>
                </a:solidFill>
              </a:rPr>
              <a:pPr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12267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aseCode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buSzPct val="100000"/>
              <a:buFont typeface="Arial"/>
              <a:buNone/>
            </a:pPr>
            <a:r>
              <a:rPr lang="en-US" sz="650">
                <a:solidFill>
                  <a:prstClr val="white"/>
                </a:solidFill>
              </a:rPr>
              <a:t>Presentation title</a:t>
            </a:r>
            <a:br>
              <a:rPr lang="en-US" sz="650">
                <a:solidFill>
                  <a:prstClr val="white"/>
                </a:solidFill>
              </a:rPr>
            </a:br>
            <a:r>
              <a:rPr lang="en-US" sz="650">
                <a:solidFill>
                  <a:prstClr val="white"/>
                </a:solidFill>
              </a:rPr>
              <a:t>[To edit, click View &gt; Slide Master &gt; Slide master1]</a:t>
            </a:r>
          </a:p>
        </p:txBody>
      </p:sp>
      <p:sp>
        <p:nvSpPr>
          <p:cNvPr id="15" name="Copyright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>
                <a:solidFill>
                  <a:prstClr val="white"/>
                </a:solidFill>
              </a:rPr>
              <a:t>Copyright © 2017 Deloitte Development LLC.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smtClean="0">
                <a:solidFill>
                  <a:prstClr val="white"/>
                </a:solidFill>
              </a:rPr>
              <a:pPr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60337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900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tx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7750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-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4900" y="1700213"/>
            <a:ext cx="5537200" cy="6921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13893" y="1700213"/>
            <a:ext cx="0" cy="1728787"/>
          </a:xfrm>
          <a:prstGeom prst="line">
            <a:avLst/>
          </a:prstGeom>
          <a:ln w="603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Code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ysClr val="windowText" lastClr="000000"/>
                </a:solidFill>
              </a:rPr>
              <a:t>Global Tax &amp; Legal Pursuit Community:</a:t>
            </a:r>
          </a:p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ysClr val="windowText" lastClr="000000"/>
                </a:solidFill>
              </a:rPr>
              <a:t>Exploring innovative ideas</a:t>
            </a:r>
          </a:p>
        </p:txBody>
      </p:sp>
    </p:spTree>
    <p:extLst>
      <p:ext uri="{BB962C8B-B14F-4D97-AF65-F5344CB8AC3E}">
        <p14:creationId xmlns:p14="http://schemas.microsoft.com/office/powerpoint/2010/main" val="32412871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9901" y="402586"/>
            <a:ext cx="916305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2557864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1"/>
            <a:ext cx="9348787" cy="4633910"/>
          </a:xfrm>
          <a:prstGeom prst="rect">
            <a:avLst/>
          </a:prstGeom>
        </p:spPr>
        <p:txBody>
          <a:bodyPr/>
          <a:lstStyle>
            <a:lvl1pPr>
              <a:tabLst>
                <a:tab pos="8972326" algn="r"/>
              </a:tabLst>
              <a:defRPr/>
            </a:lvl1pPr>
            <a:lvl2pPr>
              <a:tabLst>
                <a:tab pos="8972326" algn="r"/>
              </a:tabLst>
              <a:defRPr/>
            </a:lvl2pPr>
            <a:lvl3pPr>
              <a:tabLst>
                <a:tab pos="8972326" algn="r"/>
              </a:tabLst>
              <a:defRPr/>
            </a:lvl3pPr>
            <a:lvl4pPr>
              <a:tabLst>
                <a:tab pos="8972326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  <a:lvl6pPr>
              <a:tabLst>
                <a:tab pos="8972326" algn="r"/>
              </a:tabLst>
              <a:defRPr/>
            </a:lvl6pPr>
            <a:lvl7pPr>
              <a:tabLst>
                <a:tab pos="8972326" algn="r"/>
              </a:tabLst>
              <a:defRPr/>
            </a:lvl7pPr>
            <a:lvl8pPr>
              <a:tabLst>
                <a:tab pos="8972326" algn="r"/>
              </a:tabLst>
              <a:defRPr/>
            </a:lvl8pPr>
            <a:lvl9pPr>
              <a:tabLst>
                <a:tab pos="8972326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0977636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604867" y="1700213"/>
            <a:ext cx="6117233" cy="459898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Drag picture to placeholder or click icon to add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0"/>
            <a:ext cx="4333663" cy="4633911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2587575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8062034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65818"/>
            <a:ext cx="1125220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/>
            </a:lvl1pPr>
            <a:lvl2pPr marL="127000" indent="-127000" algn="l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279400" indent="-127000" algn="l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31800" indent="-127000" algn="l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584200" indent="-127000" algn="l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7092739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76402"/>
            <a:ext cx="11252200" cy="4622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55064838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4581"/>
            <a:ext cx="11252200" cy="3928209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59816"/>
            <a:ext cx="11252200" cy="357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0429159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1999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65289"/>
            <a:ext cx="3600000" cy="3921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296000" y="2051998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296003" y="1665288"/>
            <a:ext cx="3600000" cy="3921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086960" y="2051999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086959" y="1659145"/>
            <a:ext cx="3600000" cy="3982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1785326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468000" y="1665288"/>
            <a:ext cx="5328000" cy="4622507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56000"/>
            <a:ext cx="5328000" cy="4631795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5175975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9"/>
            <a:ext cx="4431857" cy="4633913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82100" y="1700213"/>
            <a:ext cx="6240000" cy="4598989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9732285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00447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oleObject" Target="../embeddings/oleObject2.bin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9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59.xml"/><Relationship Id="rId42" Type="http://schemas.openxmlformats.org/officeDocument/2006/relationships/slideLayout" Target="../slideLayouts/slideLayout67.xml"/><Relationship Id="rId47" Type="http://schemas.openxmlformats.org/officeDocument/2006/relationships/theme" Target="../theme/theme3.x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62.xml"/><Relationship Id="rId40" Type="http://schemas.openxmlformats.org/officeDocument/2006/relationships/slideLayout" Target="../slideLayouts/slideLayout65.xml"/><Relationship Id="rId45" Type="http://schemas.openxmlformats.org/officeDocument/2006/relationships/slideLayout" Target="../slideLayouts/slideLayout70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slideLayout" Target="../slideLayouts/slideLayout61.xml"/><Relationship Id="rId49" Type="http://schemas.openxmlformats.org/officeDocument/2006/relationships/oleObject" Target="../embeddings/oleObject3.bin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4" Type="http://schemas.openxmlformats.org/officeDocument/2006/relationships/slideLayout" Target="../slideLayouts/slideLayout69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60.xml"/><Relationship Id="rId43" Type="http://schemas.openxmlformats.org/officeDocument/2006/relationships/slideLayout" Target="../slideLayouts/slideLayout68.xml"/><Relationship Id="rId48" Type="http://schemas.openxmlformats.org/officeDocument/2006/relationships/tags" Target="../tags/tag4.xml"/><Relationship Id="rId8" Type="http://schemas.openxmlformats.org/officeDocument/2006/relationships/slideLayout" Target="../slideLayouts/slideLayout33.xml"/><Relationship Id="rId51" Type="http://schemas.openxmlformats.org/officeDocument/2006/relationships/hyperlink" Target="https://global.deloitteresources.com/aboutglbl/bcom/comm/toolsres/Documents/dtt_style_guide.pdf" TargetMode="External"/><Relationship Id="rId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38" Type="http://schemas.openxmlformats.org/officeDocument/2006/relationships/slideLayout" Target="../slideLayouts/slideLayout63.xml"/><Relationship Id="rId4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45.xml"/><Relationship Id="rId41" Type="http://schemas.openxmlformats.org/officeDocument/2006/relationships/slideLayout" Target="../slideLayouts/slideLayout66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slideLayout" Target="../slideLayouts/slideLayout97.xml"/><Relationship Id="rId39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92.xml"/><Relationship Id="rId34" Type="http://schemas.openxmlformats.org/officeDocument/2006/relationships/slideLayout" Target="../slideLayouts/slideLayout105.xml"/><Relationship Id="rId42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32" Type="http://schemas.openxmlformats.org/officeDocument/2006/relationships/slideLayout" Target="../slideLayouts/slideLayout103.xml"/><Relationship Id="rId37" Type="http://schemas.openxmlformats.org/officeDocument/2006/relationships/slideLayout" Target="../slideLayouts/slideLayout108.xml"/><Relationship Id="rId40" Type="http://schemas.openxmlformats.org/officeDocument/2006/relationships/slideLayout" Target="../slideLayouts/slideLayout111.xml"/><Relationship Id="rId45" Type="http://schemas.openxmlformats.org/officeDocument/2006/relationships/oleObject" Target="../embeddings/oleObject4.bin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28" Type="http://schemas.openxmlformats.org/officeDocument/2006/relationships/slideLayout" Target="../slideLayouts/slideLayout99.xml"/><Relationship Id="rId36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31" Type="http://schemas.openxmlformats.org/officeDocument/2006/relationships/slideLayout" Target="../slideLayouts/slideLayout102.xml"/><Relationship Id="rId44" Type="http://schemas.openxmlformats.org/officeDocument/2006/relationships/tags" Target="../tags/tag5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Relationship Id="rId27" Type="http://schemas.openxmlformats.org/officeDocument/2006/relationships/slideLayout" Target="../slideLayouts/slideLayout98.xml"/><Relationship Id="rId30" Type="http://schemas.openxmlformats.org/officeDocument/2006/relationships/slideLayout" Target="../slideLayouts/slideLayout101.xml"/><Relationship Id="rId35" Type="http://schemas.openxmlformats.org/officeDocument/2006/relationships/slideLayout" Target="../slideLayouts/slideLayout106.xml"/><Relationship Id="rId43" Type="http://schemas.openxmlformats.org/officeDocument/2006/relationships/theme" Target="../theme/theme4.xml"/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33" Type="http://schemas.openxmlformats.org/officeDocument/2006/relationships/slideLayout" Target="../slideLayouts/slideLayout104.xml"/><Relationship Id="rId38" Type="http://schemas.openxmlformats.org/officeDocument/2006/relationships/slideLayout" Target="../slideLayouts/slideLayout109.xml"/><Relationship Id="rId46" Type="http://schemas.openxmlformats.org/officeDocument/2006/relationships/image" Target="../media/image1.emf"/><Relationship Id="rId20" Type="http://schemas.openxmlformats.org/officeDocument/2006/relationships/slideLayout" Target="../slideLayouts/slideLayout91.xml"/><Relationship Id="rId41" Type="http://schemas.openxmlformats.org/officeDocument/2006/relationships/slideLayout" Target="../slideLayouts/slideLayout11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1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tags" Target="../tags/tag6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7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43.xml"/><Relationship Id="rId39" Type="http://schemas.openxmlformats.org/officeDocument/2006/relationships/slideLayout" Target="../slideLayouts/slideLayout156.xml"/><Relationship Id="rId21" Type="http://schemas.openxmlformats.org/officeDocument/2006/relationships/slideLayout" Target="../slideLayouts/slideLayout138.xml"/><Relationship Id="rId34" Type="http://schemas.openxmlformats.org/officeDocument/2006/relationships/slideLayout" Target="../slideLayouts/slideLayout151.xml"/><Relationship Id="rId42" Type="http://schemas.openxmlformats.org/officeDocument/2006/relationships/slideLayout" Target="../slideLayouts/slideLayout159.xml"/><Relationship Id="rId47" Type="http://schemas.openxmlformats.org/officeDocument/2006/relationships/slideLayout" Target="../slideLayouts/slideLayout164.xml"/><Relationship Id="rId50" Type="http://schemas.openxmlformats.org/officeDocument/2006/relationships/theme" Target="../theme/theme6.xml"/><Relationship Id="rId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9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32" Type="http://schemas.openxmlformats.org/officeDocument/2006/relationships/slideLayout" Target="../slideLayouts/slideLayout149.xml"/><Relationship Id="rId37" Type="http://schemas.openxmlformats.org/officeDocument/2006/relationships/slideLayout" Target="../slideLayouts/slideLayout154.xml"/><Relationship Id="rId40" Type="http://schemas.openxmlformats.org/officeDocument/2006/relationships/slideLayout" Target="../slideLayouts/slideLayout157.xml"/><Relationship Id="rId45" Type="http://schemas.openxmlformats.org/officeDocument/2006/relationships/slideLayout" Target="../slideLayouts/slideLayout162.xml"/><Relationship Id="rId53" Type="http://schemas.openxmlformats.org/officeDocument/2006/relationships/image" Target="../media/image1.emf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31" Type="http://schemas.openxmlformats.org/officeDocument/2006/relationships/slideLayout" Target="../slideLayouts/slideLayout148.xml"/><Relationship Id="rId44" Type="http://schemas.openxmlformats.org/officeDocument/2006/relationships/slideLayout" Target="../slideLayouts/slideLayout161.xml"/><Relationship Id="rId52" Type="http://schemas.openxmlformats.org/officeDocument/2006/relationships/oleObject" Target="../embeddings/oleObject5.bin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slideLayout" Target="../slideLayouts/slideLayout144.xml"/><Relationship Id="rId30" Type="http://schemas.openxmlformats.org/officeDocument/2006/relationships/slideLayout" Target="../slideLayouts/slideLayout147.xml"/><Relationship Id="rId35" Type="http://schemas.openxmlformats.org/officeDocument/2006/relationships/slideLayout" Target="../slideLayouts/slideLayout152.xml"/><Relationship Id="rId43" Type="http://schemas.openxmlformats.org/officeDocument/2006/relationships/slideLayout" Target="../slideLayouts/slideLayout160.xml"/><Relationship Id="rId48" Type="http://schemas.openxmlformats.org/officeDocument/2006/relationships/slideLayout" Target="../slideLayouts/slideLayout165.xml"/><Relationship Id="rId8" Type="http://schemas.openxmlformats.org/officeDocument/2006/relationships/slideLayout" Target="../slideLayouts/slideLayout125.xml"/><Relationship Id="rId51" Type="http://schemas.openxmlformats.org/officeDocument/2006/relationships/tags" Target="../tags/tag7.xml"/><Relationship Id="rId3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33" Type="http://schemas.openxmlformats.org/officeDocument/2006/relationships/slideLayout" Target="../slideLayouts/slideLayout150.xml"/><Relationship Id="rId38" Type="http://schemas.openxmlformats.org/officeDocument/2006/relationships/slideLayout" Target="../slideLayouts/slideLayout155.xml"/><Relationship Id="rId46" Type="http://schemas.openxmlformats.org/officeDocument/2006/relationships/slideLayout" Target="../slideLayouts/slideLayout163.xml"/><Relationship Id="rId20" Type="http://schemas.openxmlformats.org/officeDocument/2006/relationships/slideLayout" Target="../slideLayouts/slideLayout137.xml"/><Relationship Id="rId41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slideLayout" Target="../slideLayouts/slideLayout145.xml"/><Relationship Id="rId36" Type="http://schemas.openxmlformats.org/officeDocument/2006/relationships/slideLayout" Target="../slideLayouts/slideLayout153.xml"/><Relationship Id="rId49" Type="http://schemas.openxmlformats.org/officeDocument/2006/relationships/slideLayout" Target="../slideLayouts/slideLayout1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69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tags" Target="../tags/tag8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70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3.xml"/><Relationship Id="rId18" Type="http://schemas.openxmlformats.org/officeDocument/2006/relationships/slideLayout" Target="../slideLayouts/slideLayout188.xml"/><Relationship Id="rId26" Type="http://schemas.openxmlformats.org/officeDocument/2006/relationships/slideLayout" Target="../slideLayouts/slideLayout196.xml"/><Relationship Id="rId39" Type="http://schemas.openxmlformats.org/officeDocument/2006/relationships/slideLayout" Target="../slideLayouts/slideLayout209.xml"/><Relationship Id="rId21" Type="http://schemas.openxmlformats.org/officeDocument/2006/relationships/slideLayout" Target="../slideLayouts/slideLayout191.xml"/><Relationship Id="rId34" Type="http://schemas.openxmlformats.org/officeDocument/2006/relationships/slideLayout" Target="../slideLayouts/slideLayout204.xml"/><Relationship Id="rId42" Type="http://schemas.openxmlformats.org/officeDocument/2006/relationships/slideLayout" Target="../slideLayouts/slideLayout212.xml"/><Relationship Id="rId47" Type="http://schemas.openxmlformats.org/officeDocument/2006/relationships/slideLayout" Target="../slideLayouts/slideLayout217.xml"/><Relationship Id="rId50" Type="http://schemas.openxmlformats.org/officeDocument/2006/relationships/tags" Target="../tags/tag9.xml"/><Relationship Id="rId7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2.xml"/><Relationship Id="rId16" Type="http://schemas.openxmlformats.org/officeDocument/2006/relationships/slideLayout" Target="../slideLayouts/slideLayout186.xml"/><Relationship Id="rId29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181.xml"/><Relationship Id="rId24" Type="http://schemas.openxmlformats.org/officeDocument/2006/relationships/slideLayout" Target="../slideLayouts/slideLayout194.xml"/><Relationship Id="rId32" Type="http://schemas.openxmlformats.org/officeDocument/2006/relationships/slideLayout" Target="../slideLayouts/slideLayout202.xml"/><Relationship Id="rId37" Type="http://schemas.openxmlformats.org/officeDocument/2006/relationships/slideLayout" Target="../slideLayouts/slideLayout207.xml"/><Relationship Id="rId40" Type="http://schemas.openxmlformats.org/officeDocument/2006/relationships/slideLayout" Target="../slideLayouts/slideLayout210.xml"/><Relationship Id="rId45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5.xml"/><Relationship Id="rId23" Type="http://schemas.openxmlformats.org/officeDocument/2006/relationships/slideLayout" Target="../slideLayouts/slideLayout193.xml"/><Relationship Id="rId28" Type="http://schemas.openxmlformats.org/officeDocument/2006/relationships/slideLayout" Target="../slideLayouts/slideLayout198.xml"/><Relationship Id="rId36" Type="http://schemas.openxmlformats.org/officeDocument/2006/relationships/slideLayout" Target="../slideLayouts/slideLayout206.xml"/><Relationship Id="rId49" Type="http://schemas.openxmlformats.org/officeDocument/2006/relationships/theme" Target="../theme/theme8.xml"/><Relationship Id="rId10" Type="http://schemas.openxmlformats.org/officeDocument/2006/relationships/slideLayout" Target="../slideLayouts/slideLayout180.xml"/><Relationship Id="rId19" Type="http://schemas.openxmlformats.org/officeDocument/2006/relationships/slideLayout" Target="../slideLayouts/slideLayout189.xml"/><Relationship Id="rId31" Type="http://schemas.openxmlformats.org/officeDocument/2006/relationships/slideLayout" Target="../slideLayouts/slideLayout201.xml"/><Relationship Id="rId44" Type="http://schemas.openxmlformats.org/officeDocument/2006/relationships/slideLayout" Target="../slideLayouts/slideLayout214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Relationship Id="rId22" Type="http://schemas.openxmlformats.org/officeDocument/2006/relationships/slideLayout" Target="../slideLayouts/slideLayout192.xml"/><Relationship Id="rId27" Type="http://schemas.openxmlformats.org/officeDocument/2006/relationships/slideLayout" Target="../slideLayouts/slideLayout197.xml"/><Relationship Id="rId30" Type="http://schemas.openxmlformats.org/officeDocument/2006/relationships/slideLayout" Target="../slideLayouts/slideLayout200.xml"/><Relationship Id="rId35" Type="http://schemas.openxmlformats.org/officeDocument/2006/relationships/slideLayout" Target="../slideLayouts/slideLayout205.xml"/><Relationship Id="rId43" Type="http://schemas.openxmlformats.org/officeDocument/2006/relationships/slideLayout" Target="../slideLayouts/slideLayout213.xml"/><Relationship Id="rId48" Type="http://schemas.openxmlformats.org/officeDocument/2006/relationships/slideLayout" Target="../slideLayouts/slideLayout218.xml"/><Relationship Id="rId8" Type="http://schemas.openxmlformats.org/officeDocument/2006/relationships/slideLayout" Target="../slideLayouts/slideLayout178.xml"/><Relationship Id="rId51" Type="http://schemas.openxmlformats.org/officeDocument/2006/relationships/oleObject" Target="../embeddings/oleObject7.bin"/><Relationship Id="rId3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82.xml"/><Relationship Id="rId17" Type="http://schemas.openxmlformats.org/officeDocument/2006/relationships/slideLayout" Target="../slideLayouts/slideLayout187.xml"/><Relationship Id="rId25" Type="http://schemas.openxmlformats.org/officeDocument/2006/relationships/slideLayout" Target="../slideLayouts/slideLayout195.xml"/><Relationship Id="rId33" Type="http://schemas.openxmlformats.org/officeDocument/2006/relationships/slideLayout" Target="../slideLayouts/slideLayout203.xml"/><Relationship Id="rId38" Type="http://schemas.openxmlformats.org/officeDocument/2006/relationships/slideLayout" Target="../slideLayouts/slideLayout208.xml"/><Relationship Id="rId46" Type="http://schemas.openxmlformats.org/officeDocument/2006/relationships/slideLayout" Target="../slideLayouts/slideLayout216.xml"/><Relationship Id="rId20" Type="http://schemas.openxmlformats.org/officeDocument/2006/relationships/slideLayout" Target="../slideLayouts/slideLayout190.xml"/><Relationship Id="rId41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493270263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6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tx1"/>
                </a:solidFill>
              </a:rPr>
              <a:t>Presentation title</a:t>
            </a:r>
            <a:br>
              <a:rPr lang="en-US" sz="650" noProof="0">
                <a:solidFill>
                  <a:schemeClr val="tx1"/>
                </a:solidFill>
              </a:rPr>
            </a:br>
            <a:r>
              <a:rPr lang="en-US" sz="650" noProof="0">
                <a:solidFill>
                  <a:schemeClr val="tx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fr-FR" sz="650" noProof="0">
                <a:solidFill>
                  <a:schemeClr val="tx1"/>
                </a:solidFill>
              </a:rPr>
              <a:t>© 2016 </a:t>
            </a:r>
            <a:r>
              <a:rPr lang="fr-FR" sz="650" noProof="0" err="1">
                <a:solidFill>
                  <a:schemeClr val="tx1"/>
                </a:solidFill>
              </a:rPr>
              <a:t>ZAO</a:t>
            </a:r>
            <a:r>
              <a:rPr lang="fr-FR" sz="650" noProof="0">
                <a:solidFill>
                  <a:schemeClr val="tx1"/>
                </a:solidFill>
              </a:rPr>
              <a:t> Deloitte &amp; Touche CIS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7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</p:sldLayoutIdLst>
  <p:transition>
    <p:fade/>
  </p:transition>
  <p:hf sldNum="0" hdr="0" ftr="0" dt="0"/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35194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75188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0382" indent="-235194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8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3968" userDrawn="1">
          <p15:clr>
            <a:srgbClr val="A4A3A4"/>
          </p15:clr>
        </p15:guide>
        <p15:guide id="4" pos="296" userDrawn="1">
          <p15:clr>
            <a:srgbClr val="A4A3A4"/>
          </p15:clr>
        </p15:guide>
        <p15:guide id="5" pos="7397" userDrawn="1">
          <p15:clr>
            <a:srgbClr val="A4A3A4"/>
          </p15:clr>
        </p15:guide>
        <p15:guide id="6" orient="horz" pos="1071" userDrawn="1">
          <p15:clr>
            <a:srgbClr val="A4A3A4"/>
          </p15:clr>
        </p15:guide>
        <p15:guide id="7" orient="horz" pos="245" userDrawn="1">
          <p15:clr>
            <a:srgbClr val="A4A3A4"/>
          </p15:clr>
        </p15:guide>
        <p15:guide id="8" orient="horz" pos="4081" userDrawn="1">
          <p15:clr>
            <a:srgbClr val="A4A3A4"/>
          </p15:clr>
        </p15:guide>
        <p15:guide id="9" pos="4979" userDrawn="1">
          <p15:clr>
            <a:srgbClr val="A4A3A4"/>
          </p15:clr>
        </p15:guide>
        <p15:guide id="10" pos="1368" userDrawn="1">
          <p15:clr>
            <a:srgbClr val="A4A3A4"/>
          </p15:clr>
        </p15:guide>
        <p15:guide id="11" pos="1476" userDrawn="1">
          <p15:clr>
            <a:srgbClr val="A4A3A4"/>
          </p15:clr>
        </p15:guide>
        <p15:guide id="12" pos="2568" userDrawn="1">
          <p15:clr>
            <a:srgbClr val="A4A3A4"/>
          </p15:clr>
        </p15:guide>
        <p15:guide id="13" pos="2680" userDrawn="1">
          <p15:clr>
            <a:srgbClr val="A4A3A4"/>
          </p15:clr>
        </p15:guide>
        <p15:guide id="15" pos="3772" userDrawn="1">
          <p15:clr>
            <a:srgbClr val="A4A3A4"/>
          </p15:clr>
        </p15:guide>
        <p15:guide id="16" pos="3884" userDrawn="1">
          <p15:clr>
            <a:srgbClr val="A4A3A4"/>
          </p15:clr>
        </p15:guide>
        <p15:guide id="17" pos="3828" userDrawn="1">
          <p15:clr>
            <a:srgbClr val="A4A3A4"/>
          </p15:clr>
        </p15:guide>
        <p15:guide id="18" pos="6189" userDrawn="1">
          <p15:clr>
            <a:srgbClr val="A4A3A4"/>
          </p15:clr>
        </p15:guide>
        <p15:guide id="19" orient="horz" pos="1049" userDrawn="1">
          <p15:clr>
            <a:srgbClr val="A4A3A4"/>
          </p15:clr>
        </p15:guide>
        <p15:guide id="20" orient="horz" pos="641" userDrawn="1">
          <p15:clr>
            <a:srgbClr val="A4A3A4"/>
          </p15:clr>
        </p15:guide>
        <p15:guide id="21" orient="horz" pos="288" userDrawn="1">
          <p15:clr>
            <a:srgbClr val="A4A3A4"/>
          </p15:clr>
        </p15:guide>
        <p15:guide id="22" pos="6298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3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1" y="402586"/>
            <a:ext cx="9163049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1" y="1665290"/>
            <a:ext cx="916305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613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  <p:sldLayoutId id="2147484221" r:id="rId13"/>
    <p:sldLayoutId id="2147484222" r:id="rId14"/>
    <p:sldLayoutId id="2147484223" r:id="rId15"/>
    <p:sldLayoutId id="2147484224" r:id="rId16"/>
    <p:sldLayoutId id="2147484225" r:id="rId17"/>
    <p:sldLayoutId id="2147484226" r:id="rId18"/>
    <p:sldLayoutId id="2147484227" r:id="rId19"/>
    <p:sldLayoutId id="2147484228" r:id="rId20"/>
    <p:sldLayoutId id="2147484229" r:id="rId21"/>
  </p:sldLayoutIdLst>
  <p:transition>
    <p:fade/>
  </p:transition>
  <p:hf sldNum="0" hdr="0" ftr="0" dt="0"/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600"/>
        </a:spcBef>
        <a:spcAft>
          <a:spcPts val="600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1219170" rtl="0" eaLnBrk="1" latinLnBrk="0" hangingPunct="1">
        <a:spcBef>
          <a:spcPts val="600"/>
        </a:spcBef>
        <a:spcAft>
          <a:spcPts val="600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1219170" rtl="0" eaLnBrk="1" latinLnBrk="0" hangingPunct="1">
        <a:spcBef>
          <a:spcPts val="600"/>
        </a:spcBef>
        <a:spcAft>
          <a:spcPts val="600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1064657" rtl="0" eaLnBrk="1" latinLnBrk="0" hangingPunct="1">
        <a:spcBef>
          <a:spcPts val="600"/>
        </a:spcBef>
        <a:spcAft>
          <a:spcPts val="600"/>
        </a:spcAft>
        <a:buClrTx/>
        <a:buSzPct val="100000"/>
        <a:buFont typeface="Arial" panose="020B0604020202020204" pitchFamily="34" charset="0"/>
        <a:buChar char="•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0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968">
          <p15:clr>
            <a:srgbClr val="A4A3A4"/>
          </p15:clr>
        </p15:guide>
        <p15:guide id="4" pos="296">
          <p15:clr>
            <a:srgbClr val="A4A3A4"/>
          </p15:clr>
        </p15:guide>
        <p15:guide id="5" pos="6068">
          <p15:clr>
            <a:srgbClr val="A4A3A4"/>
          </p15:clr>
        </p15:guide>
        <p15:guide id="6" orient="horz" pos="1071">
          <p15:clr>
            <a:srgbClr val="A4A3A4"/>
          </p15:clr>
        </p15:guide>
        <p15:guide id="7" orient="horz" pos="245">
          <p15:clr>
            <a:srgbClr val="A4A3A4"/>
          </p15:clr>
        </p15:guide>
        <p15:guide id="8" orient="horz" pos="4081">
          <p15:clr>
            <a:srgbClr val="A4A3A4"/>
          </p15:clr>
        </p15:guide>
        <p15:guide id="10" pos="4106">
          <p15:clr>
            <a:srgbClr val="A4A3A4"/>
          </p15:clr>
        </p15:guide>
        <p15:guide id="12" pos="1163">
          <p15:clr>
            <a:srgbClr val="A4A3A4"/>
          </p15:clr>
        </p15:guide>
        <p15:guide id="13" pos="1277">
          <p15:clr>
            <a:srgbClr val="A4A3A4"/>
          </p15:clr>
        </p15:guide>
        <p15:guide id="14" pos="2144">
          <p15:clr>
            <a:srgbClr val="A4A3A4"/>
          </p15:clr>
        </p15:guide>
        <p15:guide id="15" pos="2258">
          <p15:clr>
            <a:srgbClr val="A4A3A4"/>
          </p15:clr>
        </p15:guide>
        <p15:guide id="16" pos="5087">
          <p15:clr>
            <a:srgbClr val="A4A3A4"/>
          </p15:clr>
        </p15:guide>
        <p15:guide id="17" pos="3125">
          <p15:clr>
            <a:srgbClr val="A4A3A4"/>
          </p15:clr>
        </p15:guide>
        <p15:guide id="18" pos="3182">
          <p15:clr>
            <a:srgbClr val="A4A3A4"/>
          </p15:clr>
        </p15:guide>
        <p15:guide id="19" pos="3239">
          <p15:clr>
            <a:srgbClr val="A4A3A4"/>
          </p15:clr>
        </p15:guide>
        <p15:guide id="20" pos="5201">
          <p15:clr>
            <a:srgbClr val="A4A3A4"/>
          </p15:clr>
        </p15:guide>
        <p15:guide id="21" orient="horz" pos="1049">
          <p15:clr>
            <a:srgbClr val="A4A3A4"/>
          </p15:clr>
        </p15:guide>
        <p15:guide id="22" orient="horz" pos="641">
          <p15:clr>
            <a:srgbClr val="A4A3A4"/>
          </p15:clr>
        </p15:guide>
        <p15:guide id="23" orient="horz" pos="288">
          <p15:clr>
            <a:srgbClr val="A4A3A4"/>
          </p15:clr>
        </p15:guide>
        <p15:guide id="24" pos="7559">
          <p15:clr>
            <a:srgbClr val="A4A3A4"/>
          </p15:clr>
        </p15:guide>
        <p15:guide id="25" pos="6365">
          <p15:clr>
            <a:srgbClr val="A4A3A4"/>
          </p15:clr>
        </p15:guide>
        <p15:guide id="26" pos="647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8"/>
            </p:custDataLst>
            <p:extLst>
              <p:ext uri="{D42A27DB-BD31-4B8C-83A1-F6EECF244321}">
                <p14:modId xmlns:p14="http://schemas.microsoft.com/office/powerpoint/2010/main" val="4144125649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9" imgW="270" imgH="270" progId="TCLayout.ActiveDocument.1">
                  <p:embed/>
                </p:oleObj>
              </mc:Choice>
              <mc:Fallback>
                <p:oleObj name="think-cell Slide" r:id="rId4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475325" y="3618979"/>
            <a:ext cx="7623175" cy="2631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[Insert the Standard legal description]</a:t>
            </a:r>
          </a:p>
          <a:p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Caption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doloreet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wisit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acincil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iquatem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dio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odigna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feugiamcommy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nim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exerosto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essi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Rud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 ate tat,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vendigna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conulputat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Ulput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pratie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ming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commy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nim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at.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aliquipit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amcommy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nullaore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endrem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incilla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feu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facin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venisi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 here for more information about the </a:t>
            </a:r>
            <a:r>
              <a:rPr lang="en-US" sz="900" b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1"/>
              </a:rPr>
              <a:t>DTTL Language &amp; Style Guide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[Insert the Deloitte local profile]</a:t>
            </a:r>
          </a:p>
          <a:p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 prat,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venim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estrud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modignibh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eumsan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coreetuercin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venibh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eugait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nonsed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conum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tio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et,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consequis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amconsequat</a:t>
            </a:r>
            <a:endParaRPr lang="en-US" sz="9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[Insert the appropriate internal / external disclaimer]</a:t>
            </a:r>
          </a:p>
          <a:p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iustionulput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endre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ilis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accum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vullan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voluptate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feui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tat.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Tionsed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dolor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irilis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dolumsan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velent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praesse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quisci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tatet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volessi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veleui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eniam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vullaortisi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faccum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utet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iriure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faccum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adigniat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core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dionsenisim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erciliquatue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ming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facincillut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henim</a:t>
            </a:r>
            <a:endParaRPr lang="en-US" sz="9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[For MF communications, please consult with your internal risk or legal teams as to what additional language is appropriate.]</a:t>
            </a:r>
          </a:p>
          <a:p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[Year] [Legal entity name]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9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2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78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4491" r:id="rId2"/>
    <p:sldLayoutId id="2147484492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  <p:sldLayoutId id="2147484400" r:id="rId10"/>
    <p:sldLayoutId id="2147484401" r:id="rId11"/>
    <p:sldLayoutId id="2147484402" r:id="rId12"/>
    <p:sldLayoutId id="2147484403" r:id="rId13"/>
    <p:sldLayoutId id="2147484404" r:id="rId14"/>
    <p:sldLayoutId id="2147484405" r:id="rId15"/>
    <p:sldLayoutId id="2147484406" r:id="rId16"/>
    <p:sldLayoutId id="2147484407" r:id="rId17"/>
    <p:sldLayoutId id="2147484408" r:id="rId18"/>
    <p:sldLayoutId id="2147484409" r:id="rId19"/>
    <p:sldLayoutId id="2147484410" r:id="rId20"/>
    <p:sldLayoutId id="2147484411" r:id="rId21"/>
    <p:sldLayoutId id="2147484412" r:id="rId22"/>
    <p:sldLayoutId id="2147484413" r:id="rId23"/>
    <p:sldLayoutId id="2147484414" r:id="rId24"/>
    <p:sldLayoutId id="2147484415" r:id="rId25"/>
    <p:sldLayoutId id="2147484416" r:id="rId26"/>
    <p:sldLayoutId id="2147484417" r:id="rId27"/>
    <p:sldLayoutId id="2147484418" r:id="rId28"/>
    <p:sldLayoutId id="2147484419" r:id="rId29"/>
    <p:sldLayoutId id="2147484420" r:id="rId30"/>
    <p:sldLayoutId id="2147484421" r:id="rId31"/>
    <p:sldLayoutId id="2147484422" r:id="rId32"/>
    <p:sldLayoutId id="2147484423" r:id="rId33"/>
    <p:sldLayoutId id="2147484424" r:id="rId34"/>
    <p:sldLayoutId id="2147484425" r:id="rId35"/>
    <p:sldLayoutId id="2147484426" r:id="rId36"/>
    <p:sldLayoutId id="2147484427" r:id="rId37"/>
    <p:sldLayoutId id="2147484429" r:id="rId38"/>
    <p:sldLayoutId id="2147484430" r:id="rId39"/>
    <p:sldLayoutId id="2147484431" r:id="rId40"/>
    <p:sldLayoutId id="2147484433" r:id="rId41"/>
    <p:sldLayoutId id="2147484434" r:id="rId42"/>
    <p:sldLayoutId id="2147484435" r:id="rId43"/>
    <p:sldLayoutId id="2147484436" r:id="rId44"/>
    <p:sldLayoutId id="2147484437" r:id="rId45"/>
    <p:sldLayoutId id="2147484440" r:id="rId46"/>
  </p:sldLayoutIdLst>
  <p:transition>
    <p:fade/>
  </p:transition>
  <p:hf sldNum="0" hdr="0" ftr="0" dt="0"/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Tx/>
        <a:buFontTx/>
        <a:buNone/>
        <a:tabLst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35194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75188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0382" indent="-235194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9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3968" userDrawn="1">
          <p15:clr>
            <a:srgbClr val="A4A3A4"/>
          </p15:clr>
        </p15:guide>
        <p15:guide id="4" pos="296" userDrawn="1">
          <p15:clr>
            <a:srgbClr val="A4A3A4"/>
          </p15:clr>
        </p15:guide>
        <p15:guide id="5" pos="7384" userDrawn="1">
          <p15:clr>
            <a:srgbClr val="A4A3A4"/>
          </p15:clr>
        </p15:guide>
        <p15:guide id="6" orient="horz" pos="1071" userDrawn="1">
          <p15:clr>
            <a:srgbClr val="A4A3A4"/>
          </p15:clr>
        </p15:guide>
        <p15:guide id="7" orient="horz" pos="245" userDrawn="1">
          <p15:clr>
            <a:srgbClr val="A4A3A4"/>
          </p15:clr>
        </p15:guide>
        <p15:guide id="8" orient="horz" pos="4081" userDrawn="1">
          <p15:clr>
            <a:srgbClr val="A4A3A4"/>
          </p15:clr>
        </p15:guide>
        <p15:guide id="9" pos="4986" userDrawn="1">
          <p15:clr>
            <a:srgbClr val="A4A3A4"/>
          </p15:clr>
        </p15:guide>
        <p15:guide id="10" pos="1382" userDrawn="1">
          <p15:clr>
            <a:srgbClr val="A4A3A4"/>
          </p15:clr>
        </p15:guide>
        <p15:guide id="11" pos="1496" userDrawn="1">
          <p15:clr>
            <a:srgbClr val="A4A3A4"/>
          </p15:clr>
        </p15:guide>
        <p15:guide id="12" pos="2581" userDrawn="1">
          <p15:clr>
            <a:srgbClr val="A4A3A4"/>
          </p15:clr>
        </p15:guide>
        <p15:guide id="13" pos="2695" userDrawn="1">
          <p15:clr>
            <a:srgbClr val="A4A3A4"/>
          </p15:clr>
        </p15:guide>
        <p15:guide id="14" pos="6185" userDrawn="1">
          <p15:clr>
            <a:srgbClr val="A4A3A4"/>
          </p15:clr>
        </p15:guide>
        <p15:guide id="15" pos="3783" userDrawn="1">
          <p15:clr>
            <a:srgbClr val="A4A3A4"/>
          </p15:clr>
        </p15:guide>
        <p15:guide id="16" pos="3896" userDrawn="1">
          <p15:clr>
            <a:srgbClr val="A4A3A4"/>
          </p15:clr>
        </p15:guide>
        <p15:guide id="17" pos="3840" userDrawn="1">
          <p15:clr>
            <a:srgbClr val="A4A3A4"/>
          </p15:clr>
        </p15:guide>
        <p15:guide id="18" pos="6299" userDrawn="1">
          <p15:clr>
            <a:srgbClr val="A4A3A4"/>
          </p15:clr>
        </p15:guide>
        <p15:guide id="19" orient="horz" pos="1049" userDrawn="1">
          <p15:clr>
            <a:srgbClr val="A4A3A4"/>
          </p15:clr>
        </p15:guide>
        <p15:guide id="20" orient="horz" pos="641" userDrawn="1">
          <p15:clr>
            <a:srgbClr val="A4A3A4"/>
          </p15:clr>
        </p15:guide>
        <p15:guide id="21" orient="horz" pos="288" userDrawn="1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4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5" imgW="270" imgH="270" progId="TCLayout.ActiveDocument.1">
                  <p:embed/>
                </p:oleObj>
              </mc:Choice>
              <mc:Fallback>
                <p:oleObj name="think-cell Slide" r:id="rId4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649E60B-87A8-9649-8F49-E8349B497B4D}"/>
              </a:ext>
            </a:extLst>
          </p:cNvPr>
          <p:cNvSpPr/>
          <p:nvPr userDrawn="1"/>
        </p:nvSpPr>
        <p:spPr>
          <a:xfrm>
            <a:off x="10104440" y="0"/>
            <a:ext cx="20875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>
              <a:solidFill>
                <a:schemeClr val="bg2"/>
              </a:solidFill>
            </a:endParaRPr>
          </a:p>
        </p:txBody>
      </p:sp>
      <p:sp>
        <p:nvSpPr>
          <p:cNvPr id="5" name="Freeform 314">
            <a:hlinkClick r:id="" action="ppaction://noaction"/>
            <a:extLst>
              <a:ext uri="{FF2B5EF4-FFF2-40B4-BE49-F238E27FC236}">
                <a16:creationId xmlns:a16="http://schemas.microsoft.com/office/drawing/2014/main" id="{3A9AD5E4-15B4-0E42-9CA2-859C69DB1E2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634674" y="388541"/>
            <a:ext cx="367041" cy="367041"/>
          </a:xfrm>
          <a:custGeom>
            <a:avLst/>
            <a:gdLst>
              <a:gd name="T0" fmla="*/ 213 w 512"/>
              <a:gd name="T1" fmla="*/ 245 h 512"/>
              <a:gd name="T2" fmla="*/ 192 w 512"/>
              <a:gd name="T3" fmla="*/ 266 h 512"/>
              <a:gd name="T4" fmla="*/ 320 w 512"/>
              <a:gd name="T5" fmla="*/ 245 h 512"/>
              <a:gd name="T6" fmla="*/ 298 w 512"/>
              <a:gd name="T7" fmla="*/ 266 h 512"/>
              <a:gd name="T8" fmla="*/ 320 w 512"/>
              <a:gd name="T9" fmla="*/ 245 h 512"/>
              <a:gd name="T10" fmla="*/ 256 w 512"/>
              <a:gd name="T11" fmla="*/ 512 h 512"/>
              <a:gd name="T12" fmla="*/ 256 w 512"/>
              <a:gd name="T13" fmla="*/ 0 h 512"/>
              <a:gd name="T14" fmla="*/ 412 w 512"/>
              <a:gd name="T15" fmla="*/ 226 h 512"/>
              <a:gd name="T16" fmla="*/ 249 w 512"/>
              <a:gd name="T17" fmla="*/ 98 h 512"/>
              <a:gd name="T18" fmla="*/ 96 w 512"/>
              <a:gd name="T19" fmla="*/ 238 h 512"/>
              <a:gd name="T20" fmla="*/ 128 w 512"/>
              <a:gd name="T21" fmla="*/ 245 h 512"/>
              <a:gd name="T22" fmla="*/ 138 w 512"/>
              <a:gd name="T23" fmla="*/ 394 h 512"/>
              <a:gd name="T24" fmla="*/ 245 w 512"/>
              <a:gd name="T25" fmla="*/ 384 h 512"/>
              <a:gd name="T26" fmla="*/ 266 w 512"/>
              <a:gd name="T27" fmla="*/ 330 h 512"/>
              <a:gd name="T28" fmla="*/ 277 w 512"/>
              <a:gd name="T29" fmla="*/ 394 h 512"/>
              <a:gd name="T30" fmla="*/ 384 w 512"/>
              <a:gd name="T31" fmla="*/ 384 h 512"/>
              <a:gd name="T32" fmla="*/ 405 w 512"/>
              <a:gd name="T33" fmla="*/ 245 h 512"/>
              <a:gd name="T34" fmla="*/ 412 w 512"/>
              <a:gd name="T35" fmla="*/ 226 h 512"/>
              <a:gd name="T36" fmla="*/ 376 w 512"/>
              <a:gd name="T37" fmla="*/ 224 h 512"/>
              <a:gd name="T38" fmla="*/ 362 w 512"/>
              <a:gd name="T39" fmla="*/ 234 h 512"/>
              <a:gd name="T40" fmla="*/ 288 w 512"/>
              <a:gd name="T41" fmla="*/ 373 h 512"/>
              <a:gd name="T42" fmla="*/ 277 w 512"/>
              <a:gd name="T43" fmla="*/ 309 h 512"/>
              <a:gd name="T44" fmla="*/ 224 w 512"/>
              <a:gd name="T45" fmla="*/ 320 h 512"/>
              <a:gd name="T46" fmla="*/ 149 w 512"/>
              <a:gd name="T47" fmla="*/ 373 h 512"/>
              <a:gd name="T48" fmla="*/ 138 w 512"/>
              <a:gd name="T49" fmla="*/ 224 h 512"/>
              <a:gd name="T50" fmla="*/ 256 w 512"/>
              <a:gd name="T51" fmla="*/ 120 h 512"/>
              <a:gd name="T52" fmla="*/ 224 w 512"/>
              <a:gd name="T53" fmla="*/ 224 h 512"/>
              <a:gd name="T54" fmla="*/ 170 w 512"/>
              <a:gd name="T55" fmla="*/ 234 h 512"/>
              <a:gd name="T56" fmla="*/ 181 w 512"/>
              <a:gd name="T57" fmla="*/ 288 h 512"/>
              <a:gd name="T58" fmla="*/ 234 w 512"/>
              <a:gd name="T59" fmla="*/ 277 h 512"/>
              <a:gd name="T60" fmla="*/ 277 w 512"/>
              <a:gd name="T61" fmla="*/ 277 h 512"/>
              <a:gd name="T62" fmla="*/ 330 w 512"/>
              <a:gd name="T63" fmla="*/ 288 h 512"/>
              <a:gd name="T64" fmla="*/ 341 w 512"/>
              <a:gd name="T65" fmla="*/ 234 h 512"/>
              <a:gd name="T66" fmla="*/ 288 w 512"/>
              <a:gd name="T67" fmla="*/ 224 h 512"/>
              <a:gd name="T68" fmla="*/ 277 w 512"/>
              <a:gd name="T69" fmla="*/ 27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12" h="512">
                <a:moveTo>
                  <a:pt x="192" y="245"/>
                </a:moveTo>
                <a:cubicBezTo>
                  <a:pt x="213" y="245"/>
                  <a:pt x="213" y="245"/>
                  <a:pt x="213" y="245"/>
                </a:cubicBezTo>
                <a:cubicBezTo>
                  <a:pt x="213" y="266"/>
                  <a:pt x="213" y="266"/>
                  <a:pt x="213" y="266"/>
                </a:cubicBezTo>
                <a:cubicBezTo>
                  <a:pt x="192" y="266"/>
                  <a:pt x="192" y="266"/>
                  <a:pt x="192" y="266"/>
                </a:cubicBezTo>
                <a:lnTo>
                  <a:pt x="192" y="245"/>
                </a:lnTo>
                <a:close/>
                <a:moveTo>
                  <a:pt x="320" y="245"/>
                </a:moveTo>
                <a:cubicBezTo>
                  <a:pt x="298" y="245"/>
                  <a:pt x="298" y="245"/>
                  <a:pt x="298" y="245"/>
                </a:cubicBezTo>
                <a:cubicBezTo>
                  <a:pt x="298" y="266"/>
                  <a:pt x="298" y="266"/>
                  <a:pt x="298" y="266"/>
                </a:cubicBezTo>
                <a:cubicBezTo>
                  <a:pt x="320" y="266"/>
                  <a:pt x="320" y="266"/>
                  <a:pt x="320" y="266"/>
                </a:cubicBezTo>
                <a:lnTo>
                  <a:pt x="320" y="245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412" y="226"/>
                </a:moveTo>
                <a:cubicBezTo>
                  <a:pt x="263" y="98"/>
                  <a:pt x="263" y="98"/>
                  <a:pt x="263" y="98"/>
                </a:cubicBezTo>
                <a:cubicBezTo>
                  <a:pt x="259" y="95"/>
                  <a:pt x="253" y="95"/>
                  <a:pt x="249" y="98"/>
                </a:cubicBezTo>
                <a:cubicBezTo>
                  <a:pt x="99" y="226"/>
                  <a:pt x="99" y="226"/>
                  <a:pt x="99" y="226"/>
                </a:cubicBezTo>
                <a:cubicBezTo>
                  <a:pt x="96" y="229"/>
                  <a:pt x="95" y="234"/>
                  <a:pt x="96" y="238"/>
                </a:cubicBezTo>
                <a:cubicBezTo>
                  <a:pt x="98" y="242"/>
                  <a:pt x="102" y="245"/>
                  <a:pt x="106" y="245"/>
                </a:cubicBezTo>
                <a:cubicBezTo>
                  <a:pt x="128" y="245"/>
                  <a:pt x="128" y="245"/>
                  <a:pt x="128" y="245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128" y="390"/>
                  <a:pt x="132" y="394"/>
                  <a:pt x="138" y="394"/>
                </a:cubicBezTo>
                <a:cubicBezTo>
                  <a:pt x="234" y="394"/>
                  <a:pt x="234" y="394"/>
                  <a:pt x="234" y="394"/>
                </a:cubicBezTo>
                <a:cubicBezTo>
                  <a:pt x="240" y="394"/>
                  <a:pt x="245" y="390"/>
                  <a:pt x="245" y="384"/>
                </a:cubicBezTo>
                <a:cubicBezTo>
                  <a:pt x="245" y="330"/>
                  <a:pt x="245" y="330"/>
                  <a:pt x="245" y="330"/>
                </a:cubicBezTo>
                <a:cubicBezTo>
                  <a:pt x="266" y="330"/>
                  <a:pt x="266" y="330"/>
                  <a:pt x="266" y="330"/>
                </a:cubicBezTo>
                <a:cubicBezTo>
                  <a:pt x="266" y="384"/>
                  <a:pt x="266" y="384"/>
                  <a:pt x="266" y="384"/>
                </a:cubicBezTo>
                <a:cubicBezTo>
                  <a:pt x="266" y="390"/>
                  <a:pt x="271" y="394"/>
                  <a:pt x="277" y="394"/>
                </a:cubicBezTo>
                <a:cubicBezTo>
                  <a:pt x="373" y="394"/>
                  <a:pt x="373" y="394"/>
                  <a:pt x="373" y="394"/>
                </a:cubicBezTo>
                <a:cubicBezTo>
                  <a:pt x="379" y="394"/>
                  <a:pt x="384" y="390"/>
                  <a:pt x="384" y="384"/>
                </a:cubicBezTo>
                <a:cubicBezTo>
                  <a:pt x="384" y="245"/>
                  <a:pt x="384" y="245"/>
                  <a:pt x="384" y="245"/>
                </a:cubicBezTo>
                <a:cubicBezTo>
                  <a:pt x="405" y="245"/>
                  <a:pt x="405" y="245"/>
                  <a:pt x="405" y="245"/>
                </a:cubicBezTo>
                <a:cubicBezTo>
                  <a:pt x="409" y="245"/>
                  <a:pt x="413" y="242"/>
                  <a:pt x="415" y="238"/>
                </a:cubicBezTo>
                <a:cubicBezTo>
                  <a:pt x="417" y="234"/>
                  <a:pt x="415" y="229"/>
                  <a:pt x="412" y="226"/>
                </a:cubicBezTo>
                <a:close/>
                <a:moveTo>
                  <a:pt x="256" y="120"/>
                </a:moveTo>
                <a:cubicBezTo>
                  <a:pt x="376" y="224"/>
                  <a:pt x="376" y="224"/>
                  <a:pt x="376" y="224"/>
                </a:cubicBezTo>
                <a:cubicBezTo>
                  <a:pt x="373" y="224"/>
                  <a:pt x="373" y="224"/>
                  <a:pt x="373" y="224"/>
                </a:cubicBezTo>
                <a:cubicBezTo>
                  <a:pt x="367" y="224"/>
                  <a:pt x="362" y="228"/>
                  <a:pt x="362" y="234"/>
                </a:cubicBezTo>
                <a:cubicBezTo>
                  <a:pt x="362" y="373"/>
                  <a:pt x="362" y="373"/>
                  <a:pt x="362" y="373"/>
                </a:cubicBezTo>
                <a:cubicBezTo>
                  <a:pt x="288" y="373"/>
                  <a:pt x="288" y="373"/>
                  <a:pt x="288" y="373"/>
                </a:cubicBezTo>
                <a:cubicBezTo>
                  <a:pt x="288" y="320"/>
                  <a:pt x="288" y="320"/>
                  <a:pt x="288" y="320"/>
                </a:cubicBezTo>
                <a:cubicBezTo>
                  <a:pt x="288" y="314"/>
                  <a:pt x="283" y="309"/>
                  <a:pt x="277" y="309"/>
                </a:cubicBezTo>
                <a:cubicBezTo>
                  <a:pt x="234" y="309"/>
                  <a:pt x="234" y="309"/>
                  <a:pt x="234" y="309"/>
                </a:cubicBezTo>
                <a:cubicBezTo>
                  <a:pt x="228" y="309"/>
                  <a:pt x="224" y="314"/>
                  <a:pt x="224" y="320"/>
                </a:cubicBezTo>
                <a:cubicBezTo>
                  <a:pt x="224" y="373"/>
                  <a:pt x="224" y="373"/>
                  <a:pt x="224" y="373"/>
                </a:cubicBezTo>
                <a:cubicBezTo>
                  <a:pt x="149" y="373"/>
                  <a:pt x="149" y="373"/>
                  <a:pt x="149" y="373"/>
                </a:cubicBezTo>
                <a:cubicBezTo>
                  <a:pt x="149" y="234"/>
                  <a:pt x="149" y="234"/>
                  <a:pt x="149" y="234"/>
                </a:cubicBezTo>
                <a:cubicBezTo>
                  <a:pt x="149" y="228"/>
                  <a:pt x="144" y="224"/>
                  <a:pt x="138" y="224"/>
                </a:cubicBezTo>
                <a:cubicBezTo>
                  <a:pt x="135" y="224"/>
                  <a:pt x="135" y="224"/>
                  <a:pt x="135" y="224"/>
                </a:cubicBezTo>
                <a:lnTo>
                  <a:pt x="256" y="120"/>
                </a:lnTo>
                <a:close/>
                <a:moveTo>
                  <a:pt x="234" y="234"/>
                </a:moveTo>
                <a:cubicBezTo>
                  <a:pt x="234" y="228"/>
                  <a:pt x="230" y="224"/>
                  <a:pt x="224" y="224"/>
                </a:cubicBezTo>
                <a:cubicBezTo>
                  <a:pt x="181" y="224"/>
                  <a:pt x="181" y="224"/>
                  <a:pt x="181" y="224"/>
                </a:cubicBezTo>
                <a:cubicBezTo>
                  <a:pt x="175" y="224"/>
                  <a:pt x="170" y="228"/>
                  <a:pt x="170" y="234"/>
                </a:cubicBezTo>
                <a:cubicBezTo>
                  <a:pt x="170" y="277"/>
                  <a:pt x="170" y="277"/>
                  <a:pt x="170" y="277"/>
                </a:cubicBezTo>
                <a:cubicBezTo>
                  <a:pt x="170" y="283"/>
                  <a:pt x="175" y="288"/>
                  <a:pt x="181" y="288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30" y="288"/>
                  <a:pt x="234" y="283"/>
                  <a:pt x="234" y="277"/>
                </a:cubicBezTo>
                <a:lnTo>
                  <a:pt x="234" y="234"/>
                </a:lnTo>
                <a:close/>
                <a:moveTo>
                  <a:pt x="277" y="277"/>
                </a:moveTo>
                <a:cubicBezTo>
                  <a:pt x="277" y="283"/>
                  <a:pt x="282" y="288"/>
                  <a:pt x="288" y="288"/>
                </a:cubicBezTo>
                <a:cubicBezTo>
                  <a:pt x="330" y="288"/>
                  <a:pt x="330" y="288"/>
                  <a:pt x="330" y="288"/>
                </a:cubicBezTo>
                <a:cubicBezTo>
                  <a:pt x="336" y="288"/>
                  <a:pt x="341" y="283"/>
                  <a:pt x="341" y="277"/>
                </a:cubicBezTo>
                <a:cubicBezTo>
                  <a:pt x="341" y="234"/>
                  <a:pt x="341" y="234"/>
                  <a:pt x="341" y="234"/>
                </a:cubicBezTo>
                <a:cubicBezTo>
                  <a:pt x="341" y="228"/>
                  <a:pt x="336" y="224"/>
                  <a:pt x="330" y="224"/>
                </a:cubicBezTo>
                <a:cubicBezTo>
                  <a:pt x="288" y="224"/>
                  <a:pt x="288" y="224"/>
                  <a:pt x="288" y="224"/>
                </a:cubicBezTo>
                <a:cubicBezTo>
                  <a:pt x="282" y="224"/>
                  <a:pt x="277" y="228"/>
                  <a:pt x="277" y="234"/>
                </a:cubicBezTo>
                <a:lnTo>
                  <a:pt x="277" y="27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4A1E15-2860-C64D-9B13-7AB0AE53253F}"/>
              </a:ext>
            </a:extLst>
          </p:cNvPr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1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4111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  <p:sldLayoutId id="2147484080" r:id="rId13"/>
    <p:sldLayoutId id="2147484081" r:id="rId14"/>
    <p:sldLayoutId id="2147484082" r:id="rId15"/>
    <p:sldLayoutId id="2147484083" r:id="rId16"/>
    <p:sldLayoutId id="2147484084" r:id="rId17"/>
    <p:sldLayoutId id="2147484085" r:id="rId18"/>
    <p:sldLayoutId id="2147484086" r:id="rId19"/>
    <p:sldLayoutId id="2147484087" r:id="rId20"/>
    <p:sldLayoutId id="2147484088" r:id="rId21"/>
    <p:sldLayoutId id="2147484089" r:id="rId22"/>
    <p:sldLayoutId id="2147484090" r:id="rId23"/>
    <p:sldLayoutId id="2147484091" r:id="rId24"/>
    <p:sldLayoutId id="2147484092" r:id="rId25"/>
    <p:sldLayoutId id="2147484093" r:id="rId26"/>
    <p:sldLayoutId id="2147484094" r:id="rId27"/>
    <p:sldLayoutId id="2147484095" r:id="rId28"/>
    <p:sldLayoutId id="2147484096" r:id="rId29"/>
    <p:sldLayoutId id="2147484097" r:id="rId30"/>
    <p:sldLayoutId id="2147484098" r:id="rId31"/>
    <p:sldLayoutId id="2147484099" r:id="rId32"/>
    <p:sldLayoutId id="2147484100" r:id="rId33"/>
    <p:sldLayoutId id="2147484101" r:id="rId34"/>
    <p:sldLayoutId id="2147484102" r:id="rId35"/>
    <p:sldLayoutId id="2147484103" r:id="rId36"/>
    <p:sldLayoutId id="2147484104" r:id="rId37"/>
    <p:sldLayoutId id="2147484105" r:id="rId38"/>
    <p:sldLayoutId id="2147484106" r:id="rId39"/>
    <p:sldLayoutId id="2147484107" r:id="rId40"/>
    <p:sldLayoutId id="2147484108" r:id="rId41"/>
    <p:sldLayoutId id="2147484109" r:id="rId42"/>
  </p:sldLayoutIdLst>
  <p:transition>
    <p:fade/>
  </p:transition>
  <p:hf sldNum="0" hdr="0" ftr="0" dt="0"/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Tx/>
        <a:buFontTx/>
        <a:buNone/>
        <a:tabLst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35194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75188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0382" indent="-235194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98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968">
          <p15:clr>
            <a:srgbClr val="A4A3A4"/>
          </p15:clr>
        </p15:guide>
        <p15:guide id="4" pos="296">
          <p15:clr>
            <a:srgbClr val="A4A3A4"/>
          </p15:clr>
        </p15:guide>
        <p15:guide id="5" pos="7384">
          <p15:clr>
            <a:srgbClr val="A4A3A4"/>
          </p15:clr>
        </p15:guide>
        <p15:guide id="6" orient="horz" pos="1071">
          <p15:clr>
            <a:srgbClr val="A4A3A4"/>
          </p15:clr>
        </p15:guide>
        <p15:guide id="7" orient="horz" pos="245">
          <p15:clr>
            <a:srgbClr val="A4A3A4"/>
          </p15:clr>
        </p15:guide>
        <p15:guide id="8" orient="horz" pos="4081">
          <p15:clr>
            <a:srgbClr val="A4A3A4"/>
          </p15:clr>
        </p15:guide>
        <p15:guide id="9" pos="4986">
          <p15:clr>
            <a:srgbClr val="A4A3A4"/>
          </p15:clr>
        </p15:guide>
        <p15:guide id="10" pos="1382">
          <p15:clr>
            <a:srgbClr val="A4A3A4"/>
          </p15:clr>
        </p15:guide>
        <p15:guide id="11" pos="1496">
          <p15:clr>
            <a:srgbClr val="A4A3A4"/>
          </p15:clr>
        </p15:guide>
        <p15:guide id="12" pos="2581">
          <p15:clr>
            <a:srgbClr val="A4A3A4"/>
          </p15:clr>
        </p15:guide>
        <p15:guide id="13" pos="2695">
          <p15:clr>
            <a:srgbClr val="A4A3A4"/>
          </p15:clr>
        </p15:guide>
        <p15:guide id="14" pos="6185">
          <p15:clr>
            <a:srgbClr val="A4A3A4"/>
          </p15:clr>
        </p15:guide>
        <p15:guide id="15" pos="3783">
          <p15:clr>
            <a:srgbClr val="A4A3A4"/>
          </p15:clr>
        </p15:guide>
        <p15:guide id="16" pos="3896">
          <p15:clr>
            <a:srgbClr val="A4A3A4"/>
          </p15:clr>
        </p15:guide>
        <p15:guide id="17" pos="3840">
          <p15:clr>
            <a:srgbClr val="A4A3A4"/>
          </p15:clr>
        </p15:guide>
        <p15:guide id="18" pos="6299">
          <p15:clr>
            <a:srgbClr val="A4A3A4"/>
          </p15:clr>
        </p15:guide>
        <p15:guide id="19" orient="horz" pos="1049">
          <p15:clr>
            <a:srgbClr val="A4A3A4"/>
          </p15:clr>
        </p15:guide>
        <p15:guide id="20" orient="horz" pos="641">
          <p15:clr>
            <a:srgbClr val="A4A3A4"/>
          </p15:clr>
        </p15:guide>
        <p15:guide id="21" orient="horz" pos="288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6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tx1"/>
                </a:solidFill>
              </a:rPr>
              <a:t>Presentation title</a:t>
            </a:r>
            <a:br>
              <a:rPr lang="en-US" sz="650" noProof="0">
                <a:solidFill>
                  <a:schemeClr val="tx1"/>
                </a:solidFill>
              </a:rPr>
            </a:br>
            <a:r>
              <a:rPr lang="en-US" sz="650" noProof="0">
                <a:solidFill>
                  <a:schemeClr val="tx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fr-FR" sz="650" noProof="0">
                <a:solidFill>
                  <a:schemeClr val="tx1"/>
                </a:solidFill>
              </a:rPr>
              <a:t>© 2016 </a:t>
            </a:r>
            <a:r>
              <a:rPr lang="fr-FR" sz="650" noProof="0" err="1">
                <a:solidFill>
                  <a:schemeClr val="tx1"/>
                </a:solidFill>
              </a:rPr>
              <a:t>ZAO</a:t>
            </a:r>
            <a:r>
              <a:rPr lang="fr-FR" sz="650" noProof="0">
                <a:solidFill>
                  <a:schemeClr val="tx1"/>
                </a:solidFill>
              </a:rPr>
              <a:t> Deloitte &amp; Touche CIS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9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</p:sldLayoutIdLst>
  <p:transition>
    <p:fade/>
  </p:transition>
  <p:hf sldNum="0" hdr="0" ftr="0" dt="0"/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35194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75188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0382" indent="-235194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88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968">
          <p15:clr>
            <a:srgbClr val="A4A3A4"/>
          </p15:clr>
        </p15:guide>
        <p15:guide id="4" pos="296">
          <p15:clr>
            <a:srgbClr val="A4A3A4"/>
          </p15:clr>
        </p15:guide>
        <p15:guide id="5" pos="7397">
          <p15:clr>
            <a:srgbClr val="A4A3A4"/>
          </p15:clr>
        </p15:guide>
        <p15:guide id="6" orient="horz" pos="1071">
          <p15:clr>
            <a:srgbClr val="A4A3A4"/>
          </p15:clr>
        </p15:guide>
        <p15:guide id="7" orient="horz" pos="245">
          <p15:clr>
            <a:srgbClr val="A4A3A4"/>
          </p15:clr>
        </p15:guide>
        <p15:guide id="8" orient="horz" pos="4081">
          <p15:clr>
            <a:srgbClr val="A4A3A4"/>
          </p15:clr>
        </p15:guide>
        <p15:guide id="9" pos="4979">
          <p15:clr>
            <a:srgbClr val="A4A3A4"/>
          </p15:clr>
        </p15:guide>
        <p15:guide id="10" pos="1368">
          <p15:clr>
            <a:srgbClr val="A4A3A4"/>
          </p15:clr>
        </p15:guide>
        <p15:guide id="11" pos="1476">
          <p15:clr>
            <a:srgbClr val="A4A3A4"/>
          </p15:clr>
        </p15:guide>
        <p15:guide id="12" pos="2568">
          <p15:clr>
            <a:srgbClr val="A4A3A4"/>
          </p15:clr>
        </p15:guide>
        <p15:guide id="13" pos="2680">
          <p15:clr>
            <a:srgbClr val="A4A3A4"/>
          </p15:clr>
        </p15:guide>
        <p15:guide id="15" pos="3772">
          <p15:clr>
            <a:srgbClr val="A4A3A4"/>
          </p15:clr>
        </p15:guide>
        <p15:guide id="16" pos="3884">
          <p15:clr>
            <a:srgbClr val="A4A3A4"/>
          </p15:clr>
        </p15:guide>
        <p15:guide id="17" pos="3828">
          <p15:clr>
            <a:srgbClr val="A4A3A4"/>
          </p15:clr>
        </p15:guide>
        <p15:guide id="18" pos="6189">
          <p15:clr>
            <a:srgbClr val="A4A3A4"/>
          </p15:clr>
        </p15:guide>
        <p15:guide id="19" orient="horz" pos="1049">
          <p15:clr>
            <a:srgbClr val="A4A3A4"/>
          </p15:clr>
        </p15:guide>
        <p15:guide id="20" orient="horz" pos="641">
          <p15:clr>
            <a:srgbClr val="A4A3A4"/>
          </p15:clr>
        </p15:guide>
        <p15:guide id="21" orient="horz" pos="288">
          <p15:clr>
            <a:srgbClr val="A4A3A4"/>
          </p15:clr>
        </p15:guide>
        <p15:guide id="22" pos="6298">
          <p15:clr>
            <a:srgbClr val="A4A3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203771" y="6491553"/>
            <a:ext cx="463296" cy="329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smtClean="0">
                <a:solidFill>
                  <a:prstClr val="black"/>
                </a:solidFill>
              </a:rPr>
              <a:pPr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prstClr val="black"/>
              </a:solidFill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5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2" imgW="270" imgH="270" progId="TCLayout.ActiveDocument.1">
                  <p:embed/>
                </p:oleObj>
              </mc:Choice>
              <mc:Fallback>
                <p:oleObj name="think-cell Slide" r:id="rId52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28000" y="295683"/>
            <a:ext cx="11136000" cy="12441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524934" y="1700214"/>
            <a:ext cx="11142133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67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07" r:id="rId12"/>
    <p:sldLayoutId id="2147484308" r:id="rId13"/>
    <p:sldLayoutId id="2147484309" r:id="rId14"/>
    <p:sldLayoutId id="2147484310" r:id="rId15"/>
    <p:sldLayoutId id="2147484311" r:id="rId16"/>
    <p:sldLayoutId id="2147484312" r:id="rId17"/>
    <p:sldLayoutId id="2147484313" r:id="rId18"/>
    <p:sldLayoutId id="2147484314" r:id="rId19"/>
    <p:sldLayoutId id="2147484315" r:id="rId20"/>
    <p:sldLayoutId id="2147484316" r:id="rId21"/>
    <p:sldLayoutId id="2147484317" r:id="rId22"/>
    <p:sldLayoutId id="2147484318" r:id="rId23"/>
    <p:sldLayoutId id="2147484319" r:id="rId24"/>
    <p:sldLayoutId id="2147484320" r:id="rId25"/>
    <p:sldLayoutId id="2147484321" r:id="rId26"/>
    <p:sldLayoutId id="2147484322" r:id="rId27"/>
    <p:sldLayoutId id="2147484323" r:id="rId28"/>
    <p:sldLayoutId id="2147484324" r:id="rId29"/>
    <p:sldLayoutId id="2147484325" r:id="rId30"/>
    <p:sldLayoutId id="2147484326" r:id="rId31"/>
    <p:sldLayoutId id="2147484327" r:id="rId32"/>
    <p:sldLayoutId id="2147484328" r:id="rId33"/>
    <p:sldLayoutId id="2147484329" r:id="rId34"/>
    <p:sldLayoutId id="2147484330" r:id="rId35"/>
    <p:sldLayoutId id="2147484331" r:id="rId36"/>
    <p:sldLayoutId id="2147484332" r:id="rId37"/>
    <p:sldLayoutId id="2147484333" r:id="rId38"/>
    <p:sldLayoutId id="2147484334" r:id="rId39"/>
    <p:sldLayoutId id="2147484335" r:id="rId40"/>
    <p:sldLayoutId id="2147484336" r:id="rId41"/>
    <p:sldLayoutId id="2147484337" r:id="rId42"/>
    <p:sldLayoutId id="2147484338" r:id="rId43"/>
    <p:sldLayoutId id="2147484339" r:id="rId44"/>
    <p:sldLayoutId id="2147484340" r:id="rId45"/>
    <p:sldLayoutId id="2147484341" r:id="rId46"/>
    <p:sldLayoutId id="2147484342" r:id="rId47"/>
    <p:sldLayoutId id="2147484344" r:id="rId48"/>
    <p:sldLayoutId id="2147484345" r:id="rId49"/>
  </p:sldLayoutIdLst>
  <p:transition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76400" indent="-1764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56400" indent="-1764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32800" indent="-176400" algn="l" defTabSz="79851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248">
          <p15:clr>
            <a:srgbClr val="F26B43"/>
          </p15:clr>
        </p15:guide>
        <p15:guide id="5" pos="5512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178">
          <p15:clr>
            <a:srgbClr val="F26B43"/>
          </p15:clr>
        </p15:guide>
        <p15:guide id="8" orient="horz" pos="4088">
          <p15:clr>
            <a:srgbClr val="F26B43"/>
          </p15:clr>
        </p15:guide>
        <p15:guide id="9" pos="2767">
          <p15:clr>
            <a:srgbClr val="F26B43"/>
          </p15:clr>
        </p15:guide>
        <p15:guide id="10" pos="299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6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tx1"/>
                </a:solidFill>
              </a:rPr>
              <a:t>Presentation title</a:t>
            </a:r>
            <a:br>
              <a:rPr lang="en-US" sz="650" noProof="0">
                <a:solidFill>
                  <a:schemeClr val="tx1"/>
                </a:solidFill>
              </a:rPr>
            </a:br>
            <a:r>
              <a:rPr lang="en-US" sz="650" noProof="0">
                <a:solidFill>
                  <a:schemeClr val="tx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fr-FR" sz="650" noProof="0">
                <a:solidFill>
                  <a:schemeClr val="tx1"/>
                </a:solidFill>
              </a:rPr>
              <a:t>© 2016 </a:t>
            </a:r>
            <a:r>
              <a:rPr lang="fr-FR" sz="650" noProof="0" err="1">
                <a:solidFill>
                  <a:schemeClr val="tx1"/>
                </a:solidFill>
              </a:rPr>
              <a:t>ZAO</a:t>
            </a:r>
            <a:r>
              <a:rPr lang="fr-FR" sz="650" noProof="0">
                <a:solidFill>
                  <a:schemeClr val="tx1"/>
                </a:solidFill>
              </a:rPr>
              <a:t> Deloitte &amp; Touche CIS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3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</p:sldLayoutIdLst>
  <p:transition>
    <p:fade/>
  </p:transition>
  <p:hf sldNum="0" hdr="0" ftr="0" dt="0"/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35194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75188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0382" indent="-235194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88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968">
          <p15:clr>
            <a:srgbClr val="A4A3A4"/>
          </p15:clr>
        </p15:guide>
        <p15:guide id="4" pos="296">
          <p15:clr>
            <a:srgbClr val="A4A3A4"/>
          </p15:clr>
        </p15:guide>
        <p15:guide id="5" pos="7397">
          <p15:clr>
            <a:srgbClr val="A4A3A4"/>
          </p15:clr>
        </p15:guide>
        <p15:guide id="6" orient="horz" pos="1071">
          <p15:clr>
            <a:srgbClr val="A4A3A4"/>
          </p15:clr>
        </p15:guide>
        <p15:guide id="7" orient="horz" pos="245">
          <p15:clr>
            <a:srgbClr val="A4A3A4"/>
          </p15:clr>
        </p15:guide>
        <p15:guide id="8" orient="horz" pos="4081">
          <p15:clr>
            <a:srgbClr val="A4A3A4"/>
          </p15:clr>
        </p15:guide>
        <p15:guide id="9" pos="4979">
          <p15:clr>
            <a:srgbClr val="A4A3A4"/>
          </p15:clr>
        </p15:guide>
        <p15:guide id="10" pos="1368">
          <p15:clr>
            <a:srgbClr val="A4A3A4"/>
          </p15:clr>
        </p15:guide>
        <p15:guide id="11" pos="1476">
          <p15:clr>
            <a:srgbClr val="A4A3A4"/>
          </p15:clr>
        </p15:guide>
        <p15:guide id="12" pos="2568">
          <p15:clr>
            <a:srgbClr val="A4A3A4"/>
          </p15:clr>
        </p15:guide>
        <p15:guide id="13" pos="2680">
          <p15:clr>
            <a:srgbClr val="A4A3A4"/>
          </p15:clr>
        </p15:guide>
        <p15:guide id="15" pos="3772">
          <p15:clr>
            <a:srgbClr val="A4A3A4"/>
          </p15:clr>
        </p15:guide>
        <p15:guide id="16" pos="3884">
          <p15:clr>
            <a:srgbClr val="A4A3A4"/>
          </p15:clr>
        </p15:guide>
        <p15:guide id="17" pos="3828">
          <p15:clr>
            <a:srgbClr val="A4A3A4"/>
          </p15:clr>
        </p15:guide>
        <p15:guide id="18" pos="6189">
          <p15:clr>
            <a:srgbClr val="A4A3A4"/>
          </p15:clr>
        </p15:guide>
        <p15:guide id="19" orient="horz" pos="1049">
          <p15:clr>
            <a:srgbClr val="A4A3A4"/>
          </p15:clr>
        </p15:guide>
        <p15:guide id="20" orient="horz" pos="641">
          <p15:clr>
            <a:srgbClr val="A4A3A4"/>
          </p15:clr>
        </p15:guide>
        <p15:guide id="21" orient="horz" pos="288">
          <p15:clr>
            <a:srgbClr val="A4A3A4"/>
          </p15:clr>
        </p15:guide>
        <p15:guide id="22" pos="6298">
          <p15:clr>
            <a:srgbClr val="A4A3A4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50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1" imgW="270" imgH="270" progId="TCLayout.ActiveDocument.1">
                  <p:embed/>
                </p:oleObj>
              </mc:Choice>
              <mc:Fallback>
                <p:oleObj name="think-cell Slide" r:id="rId51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6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298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43" r:id="rId2"/>
    <p:sldLayoutId id="2147484444" r:id="rId3"/>
    <p:sldLayoutId id="2147484445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  <p:sldLayoutId id="2147484454" r:id="rId12"/>
    <p:sldLayoutId id="2147484455" r:id="rId13"/>
    <p:sldLayoutId id="2147484456" r:id="rId14"/>
    <p:sldLayoutId id="2147484457" r:id="rId15"/>
    <p:sldLayoutId id="2147484458" r:id="rId16"/>
    <p:sldLayoutId id="2147484459" r:id="rId17"/>
    <p:sldLayoutId id="2147484460" r:id="rId18"/>
    <p:sldLayoutId id="2147484461" r:id="rId19"/>
    <p:sldLayoutId id="2147484462" r:id="rId20"/>
    <p:sldLayoutId id="2147484463" r:id="rId21"/>
    <p:sldLayoutId id="2147484464" r:id="rId22"/>
    <p:sldLayoutId id="2147484465" r:id="rId23"/>
    <p:sldLayoutId id="2147484466" r:id="rId24"/>
    <p:sldLayoutId id="2147484467" r:id="rId25"/>
    <p:sldLayoutId id="2147484468" r:id="rId26"/>
    <p:sldLayoutId id="2147484469" r:id="rId27"/>
    <p:sldLayoutId id="2147484470" r:id="rId28"/>
    <p:sldLayoutId id="2147484471" r:id="rId29"/>
    <p:sldLayoutId id="2147484472" r:id="rId30"/>
    <p:sldLayoutId id="2147484473" r:id="rId31"/>
    <p:sldLayoutId id="2147484474" r:id="rId32"/>
    <p:sldLayoutId id="2147484475" r:id="rId33"/>
    <p:sldLayoutId id="2147484476" r:id="rId34"/>
    <p:sldLayoutId id="2147484477" r:id="rId35"/>
    <p:sldLayoutId id="2147484478" r:id="rId36"/>
    <p:sldLayoutId id="2147484479" r:id="rId37"/>
    <p:sldLayoutId id="2147484480" r:id="rId38"/>
    <p:sldLayoutId id="2147484481" r:id="rId39"/>
    <p:sldLayoutId id="2147484482" r:id="rId40"/>
    <p:sldLayoutId id="2147484483" r:id="rId41"/>
    <p:sldLayoutId id="2147484484" r:id="rId42"/>
    <p:sldLayoutId id="2147484485" r:id="rId43"/>
    <p:sldLayoutId id="2147484486" r:id="rId44"/>
    <p:sldLayoutId id="2147484487" r:id="rId45"/>
    <p:sldLayoutId id="2147484488" r:id="rId46"/>
    <p:sldLayoutId id="2147484489" r:id="rId47"/>
    <p:sldLayoutId id="2147484490" r:id="rId48"/>
  </p:sldLayoutIdLst>
  <p:transition>
    <p:fade/>
  </p:transition>
  <p:hf sldNum="0" hdr="0" ftr="0" dt="0"/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35194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75188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0382" indent="-235194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88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968">
          <p15:clr>
            <a:srgbClr val="A4A3A4"/>
          </p15:clr>
        </p15:guide>
        <p15:guide id="4" pos="296">
          <p15:clr>
            <a:srgbClr val="A4A3A4"/>
          </p15:clr>
        </p15:guide>
        <p15:guide id="5" pos="7397">
          <p15:clr>
            <a:srgbClr val="A4A3A4"/>
          </p15:clr>
        </p15:guide>
        <p15:guide id="6" orient="horz" pos="1071">
          <p15:clr>
            <a:srgbClr val="A4A3A4"/>
          </p15:clr>
        </p15:guide>
        <p15:guide id="7" orient="horz" pos="245">
          <p15:clr>
            <a:srgbClr val="A4A3A4"/>
          </p15:clr>
        </p15:guide>
        <p15:guide id="8" orient="horz" pos="4081">
          <p15:clr>
            <a:srgbClr val="A4A3A4"/>
          </p15:clr>
        </p15:guide>
        <p15:guide id="9" pos="4979">
          <p15:clr>
            <a:srgbClr val="A4A3A4"/>
          </p15:clr>
        </p15:guide>
        <p15:guide id="10" pos="1368">
          <p15:clr>
            <a:srgbClr val="A4A3A4"/>
          </p15:clr>
        </p15:guide>
        <p15:guide id="11" pos="1476">
          <p15:clr>
            <a:srgbClr val="A4A3A4"/>
          </p15:clr>
        </p15:guide>
        <p15:guide id="12" pos="2568">
          <p15:clr>
            <a:srgbClr val="A4A3A4"/>
          </p15:clr>
        </p15:guide>
        <p15:guide id="13" pos="2680">
          <p15:clr>
            <a:srgbClr val="A4A3A4"/>
          </p15:clr>
        </p15:guide>
        <p15:guide id="15" pos="3772">
          <p15:clr>
            <a:srgbClr val="A4A3A4"/>
          </p15:clr>
        </p15:guide>
        <p15:guide id="16" pos="3884">
          <p15:clr>
            <a:srgbClr val="A4A3A4"/>
          </p15:clr>
        </p15:guide>
        <p15:guide id="17" pos="3828">
          <p15:clr>
            <a:srgbClr val="A4A3A4"/>
          </p15:clr>
        </p15:guide>
        <p15:guide id="18" pos="6189">
          <p15:clr>
            <a:srgbClr val="A4A3A4"/>
          </p15:clr>
        </p15:guide>
        <p15:guide id="19" orient="horz" pos="1049">
          <p15:clr>
            <a:srgbClr val="A4A3A4"/>
          </p15:clr>
        </p15:guide>
        <p15:guide id="20" orient="horz" pos="641">
          <p15:clr>
            <a:srgbClr val="A4A3A4"/>
          </p15:clr>
        </p15:guide>
        <p15:guide id="21" orient="horz" pos="288">
          <p15:clr>
            <a:srgbClr val="A4A3A4"/>
          </p15:clr>
        </p15:guide>
        <p15:guide id="22" pos="629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A1AA9C-12D9-5FE7-13B2-61811AFD4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731" y="1334350"/>
            <a:ext cx="4972023" cy="50446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AF2618-93F0-5DD5-2B36-936AE17E6A2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4907" y="12099"/>
            <a:ext cx="6905181" cy="690518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B346562-8EB8-7D24-F341-7C1E5B94EA27}"/>
              </a:ext>
            </a:extLst>
          </p:cNvPr>
          <p:cNvSpPr txBox="1">
            <a:spLocks/>
          </p:cNvSpPr>
          <p:nvPr/>
        </p:nvSpPr>
        <p:spPr bwMode="gray">
          <a:xfrm>
            <a:off x="497570" y="2092285"/>
            <a:ext cx="5311047" cy="23055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80C342"/>
                </a:solidFill>
                <a:effectLst/>
                <a:uLnTx/>
                <a:uFillTx/>
                <a:latin typeface="Calibri"/>
                <a:ea typeface="+mj-ea"/>
                <a:cs typeface="Calibri Light" panose="020F0302020204030204" pitchFamily="34" charset="0"/>
              </a:rPr>
              <a:t>Piyasa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0C342"/>
                </a:solidFill>
                <a:effectLst/>
                <a:uLnTx/>
                <a:uFillTx/>
                <a:latin typeface="Calibri"/>
                <a:ea typeface="+mj-ea"/>
                <a:cs typeface="Calibri Light" panose="020F03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80C342"/>
                </a:solidFill>
                <a:effectLst/>
                <a:uLnTx/>
                <a:uFillTx/>
                <a:latin typeface="Calibri"/>
                <a:ea typeface="+mj-ea"/>
                <a:cs typeface="Calibri Light" panose="020F0302020204030204" pitchFamily="34" charset="0"/>
              </a:rPr>
              <a:t>Güncellemesi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0C342"/>
              </a:solidFill>
              <a:effectLst/>
              <a:uLnTx/>
              <a:uFillTx/>
              <a:latin typeface="Calibri"/>
              <a:ea typeface="+mj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 Light" panose="020F0302020204030204" pitchFamily="34" charset="0"/>
              </a:rPr>
              <a:t>Yeni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 Light" panose="020F0302020204030204" pitchFamily="34" charset="0"/>
              </a:rPr>
              <a:t>Vergi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 Light" panose="020F03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 Light" panose="020F0302020204030204" pitchFamily="34" charset="0"/>
              </a:rPr>
              <a:t>Düzenlemeleri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 Light" panose="020F0302020204030204" pitchFamily="34" charset="0"/>
              </a:rPr>
              <a:t> ve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 Light" panose="020F0302020204030204" pitchFamily="34" charset="0"/>
              </a:rPr>
              <a:t>Ekonomik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 Light" panose="020F03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 Light" panose="020F0302020204030204" pitchFamily="34" charset="0"/>
              </a:rPr>
              <a:t>Görünüm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4E38E49-F910-D683-AB0A-BC9D4E583462}"/>
              </a:ext>
            </a:extLst>
          </p:cNvPr>
          <p:cNvSpPr txBox="1">
            <a:spLocks/>
          </p:cNvSpPr>
          <p:nvPr/>
        </p:nvSpPr>
        <p:spPr>
          <a:xfrm>
            <a:off x="497570" y="3239707"/>
            <a:ext cx="5774564" cy="1017523"/>
          </a:xfrm>
          <a:prstGeom prst="rect">
            <a:avLst/>
          </a:prstGeom>
          <a:effectLst>
            <a:outerShdw blurRad="411390" dist="50800" dir="5400000" algn="ctr" rotWithShape="0">
              <a:srgbClr val="000000"/>
            </a:outerShdw>
          </a:effectLst>
        </p:spPr>
        <p:txBody>
          <a:bodyPr vert="horz" lIns="0" tIns="0" rIns="144000" bIns="14400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800" b="0" kern="1200">
                <a:solidFill>
                  <a:srgbClr val="575757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28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Kasım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Adana Sanayi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Odası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 Light" panose="020F03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DB90B9-7B17-4679-297C-4D4F2308F7E2}"/>
              </a:ext>
            </a:extLst>
          </p:cNvPr>
          <p:cNvGrpSpPr>
            <a:grpSpLocks noChangeAspect="1"/>
          </p:cNvGrpSpPr>
          <p:nvPr/>
        </p:nvGrpSpPr>
        <p:grpSpPr>
          <a:xfrm>
            <a:off x="7365398" y="716896"/>
            <a:ext cx="2119744" cy="332722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E640FE9B-B49A-B6F5-829E-EA342BB24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86BC25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7EFA065-2D75-D4FC-04C1-773738A643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965EC5FA-2CB6-6CC8-BC63-1E04C3D4D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65F4EC8-795A-F752-C5DE-8740783904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2CA1BE15-4696-C928-8B4E-BF56D8675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B5DCA6A7-6B9F-2834-1F5F-CBCFBCF6C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7F9BE45-7305-6127-577B-EDBD2A632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4E71EB6C-E339-23AF-08D1-DB7BFB099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DF156B2E-742B-C276-161B-8AF41FD3AD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A15D24B5-9DED-513C-4A49-2FF70E9AF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20" name="Resim 19">
            <a:extLst>
              <a:ext uri="{FF2B5EF4-FFF2-40B4-BE49-F238E27FC236}">
                <a16:creationId xmlns:a16="http://schemas.microsoft.com/office/drawing/2014/main" id="{FE0D25AD-40EA-A4DE-4770-92C2307A6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130" y="422478"/>
            <a:ext cx="1764728" cy="10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5157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6842F0-8F46-9B60-8038-7CE6D7D7C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589"/>
          <a:stretch/>
        </p:blipFill>
        <p:spPr>
          <a:xfrm>
            <a:off x="8199992" y="420269"/>
            <a:ext cx="3992008" cy="601746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99B48B4-3624-7FD9-F6AB-9C6639A3F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329958"/>
              </p:ext>
            </p:extLst>
          </p:nvPr>
        </p:nvGraphicFramePr>
        <p:xfrm>
          <a:off x="497570" y="1512543"/>
          <a:ext cx="7348572" cy="402450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402743">
                  <a:extLst>
                    <a:ext uri="{9D8B030D-6E8A-4147-A177-3AD203B41FA5}">
                      <a16:colId xmlns:a16="http://schemas.microsoft.com/office/drawing/2014/main" val="3129336945"/>
                    </a:ext>
                  </a:extLst>
                </a:gridCol>
                <a:gridCol w="2534035">
                  <a:extLst>
                    <a:ext uri="{9D8B030D-6E8A-4147-A177-3AD203B41FA5}">
                      <a16:colId xmlns:a16="http://schemas.microsoft.com/office/drawing/2014/main" val="3340475844"/>
                    </a:ext>
                  </a:extLst>
                </a:gridCol>
                <a:gridCol w="3411794">
                  <a:extLst>
                    <a:ext uri="{9D8B030D-6E8A-4147-A177-3AD203B41FA5}">
                      <a16:colId xmlns:a16="http://schemas.microsoft.com/office/drawing/2014/main" val="3135637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tr-TR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:00 - 1</a:t>
                      </a:r>
                      <a:r>
                        <a:rPr lang="en-US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tr-TR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n-US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tr-TR" sz="13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9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B9DC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İkram </a:t>
                      </a:r>
                      <a:r>
                        <a:rPr lang="en-US" sz="130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</a:t>
                      </a:r>
                      <a:r>
                        <a:rPr lang="en-US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Kayıt</a:t>
                      </a:r>
                      <a:r>
                        <a:rPr lang="en-US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tr-TR" sz="13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9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B9DC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3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9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B9DC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035748"/>
                  </a:ext>
                </a:extLst>
              </a:tr>
              <a:tr h="66890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tr-TR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n-US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tr-TR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0 - 1</a:t>
                      </a:r>
                      <a:r>
                        <a:rPr lang="en-US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tr-TR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n-US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tr-TR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tr-TR" sz="13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9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9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Açılış Konuşması</a:t>
                      </a:r>
                      <a:endParaRPr lang="tr-TR" sz="13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9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9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Sn. Zeki Kıvanç, Adana Sanayi Odası </a:t>
                      </a:r>
                      <a:r>
                        <a:rPr lang="tr-TR" sz="13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Yönetim Kurulu </a:t>
                      </a:r>
                      <a:r>
                        <a:rPr lang="en-US" sz="1300" b="1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Başkanı</a:t>
                      </a:r>
                      <a:endParaRPr lang="en-US" sz="1300" b="1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3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Sn. </a:t>
                      </a:r>
                      <a:r>
                        <a:rPr lang="tr-TR" sz="13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Güneş Söğütlüoğlu, </a:t>
                      </a:r>
                      <a:r>
                        <a:rPr lang="tr-TR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Deloitte Türkiye </a:t>
                      </a:r>
                    </a:p>
                    <a:p>
                      <a:pPr algn="l" fontAlgn="ctr"/>
                      <a:r>
                        <a:rPr lang="tr-TR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Vergi Bölüm Başkanı</a:t>
                      </a:r>
                      <a:endParaRPr lang="tr-TR" sz="1300" b="1" i="0" u="none" strike="noStrike" noProof="0" dirty="0">
                        <a:solidFill>
                          <a:schemeClr val="bg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9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9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026508"/>
                  </a:ext>
                </a:extLst>
              </a:tr>
              <a:tr h="77069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tr-TR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n-US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tr-TR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US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r>
                        <a:rPr lang="tr-TR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n-US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tr-TR" sz="13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9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9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Mali </a:t>
                      </a:r>
                      <a:r>
                        <a:rPr lang="en-US" sz="130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Mevzuatta</a:t>
                      </a:r>
                      <a:r>
                        <a:rPr lang="en-US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Gündem</a:t>
                      </a:r>
                      <a:endParaRPr lang="tr-TR" sz="13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9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9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Sn. </a:t>
                      </a:r>
                      <a:r>
                        <a:rPr lang="en-US" sz="1300" b="1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Çağatay</a:t>
                      </a:r>
                      <a:r>
                        <a:rPr lang="en-US" sz="13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Yüce, </a:t>
                      </a:r>
                      <a:r>
                        <a:rPr lang="en-US" sz="1300" b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YMM, </a:t>
                      </a:r>
                      <a:r>
                        <a:rPr lang="en-US" sz="130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Vergi</a:t>
                      </a:r>
                      <a:r>
                        <a:rPr lang="en-US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Hizmetleri</a:t>
                      </a:r>
                      <a:r>
                        <a:rPr lang="en-US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Ortağı</a:t>
                      </a:r>
                      <a:endParaRPr lang="en-US" sz="130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9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9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0591771"/>
                  </a:ext>
                </a:extLst>
              </a:tr>
              <a:tr h="6609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tr-TR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n-US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r>
                        <a:rPr lang="tr-TR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15:15</a:t>
                      </a:r>
                      <a:endParaRPr lang="tr-TR" sz="13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9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9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ctr" latinLnBrk="0" hangingPunct="1"/>
                      <a:r>
                        <a:rPr lang="en-US" sz="13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Katma</a:t>
                      </a:r>
                      <a:r>
                        <a:rPr lang="en-US" sz="130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Değer</a:t>
                      </a:r>
                      <a:r>
                        <a:rPr lang="en-US" sz="130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Vergisi</a:t>
                      </a:r>
                      <a:r>
                        <a:rPr lang="en-US" sz="130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Kanunu’nda</a:t>
                      </a:r>
                      <a:r>
                        <a:rPr lang="en-US" sz="130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Önemli</a:t>
                      </a:r>
                      <a:r>
                        <a:rPr lang="en-US" sz="130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Gelişmeler</a:t>
                      </a:r>
                      <a:endParaRPr lang="tr-TR" sz="1300" u="none" strike="noStrike" kern="12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9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9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Sn. Sebahattin Kadem, </a:t>
                      </a:r>
                      <a:r>
                        <a:rPr lang="en-US" sz="1300" b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SMMM, </a:t>
                      </a:r>
                      <a:r>
                        <a:rPr lang="en-US" sz="1300" b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Vergi</a:t>
                      </a:r>
                      <a:r>
                        <a:rPr lang="en-US" sz="1300" b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b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Hizmetleri</a:t>
                      </a:r>
                      <a:r>
                        <a:rPr lang="en-US" sz="1300" b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b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Direktörü</a:t>
                      </a:r>
                      <a:endParaRPr lang="en-US" sz="1300" b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9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9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244938"/>
                  </a:ext>
                </a:extLst>
              </a:tr>
              <a:tr h="34666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3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tr-TR" sz="13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n-US" sz="13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tr-TR" sz="13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5 - 1</a:t>
                      </a:r>
                      <a:r>
                        <a:rPr lang="en-US" sz="13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tr-TR" sz="13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n-US" sz="13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tr-TR" sz="13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9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9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Kahve Molası</a:t>
                      </a:r>
                      <a:endParaRPr lang="tr-TR" sz="13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9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9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3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9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9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656522"/>
                  </a:ext>
                </a:extLst>
              </a:tr>
              <a:tr h="96757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tr-TR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n-US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r>
                        <a:rPr lang="tr-TR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- 1</a:t>
                      </a:r>
                      <a:r>
                        <a:rPr lang="en-US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tr-TR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n-US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tr-TR" sz="13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9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Ekonomik Görünüm</a:t>
                      </a:r>
                      <a:endParaRPr lang="tr-TR" sz="13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9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Sn. </a:t>
                      </a:r>
                      <a:r>
                        <a:rPr lang="tr-TR" sz="13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Özlem Bayraktar Gökşen, </a:t>
                      </a:r>
                      <a:r>
                        <a:rPr lang="en-US" sz="130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Ekonomist</a:t>
                      </a:r>
                      <a:endParaRPr lang="tr-TR" sz="13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9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922927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B5DB90B9-7B17-4679-297C-4D4F2308F7E2}"/>
              </a:ext>
            </a:extLst>
          </p:cNvPr>
          <p:cNvGrpSpPr>
            <a:grpSpLocks noChangeAspect="1"/>
          </p:cNvGrpSpPr>
          <p:nvPr/>
        </p:nvGrpSpPr>
        <p:grpSpPr>
          <a:xfrm>
            <a:off x="7122813" y="340823"/>
            <a:ext cx="1998000" cy="374400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E640FE9B-B49A-B6F5-829E-EA342BB24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86BC25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7EFA065-2D75-D4FC-04C1-773738A643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965EC5FA-2CB6-6CC8-BC63-1E04C3D4D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65F4EC8-795A-F752-C5DE-8740783904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2CA1BE15-4696-C928-8B4E-BF56D8675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B5DCA6A7-6B9F-2834-1F5F-CBCFBCF6C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7F9BE45-7305-6127-577B-EDBD2A632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4E71EB6C-E339-23AF-08D1-DB7BFB099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DF156B2E-742B-C276-161B-8AF41FD3AD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A15D24B5-9DED-513C-4A49-2FF70E9AF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4" name="Resim 3">
            <a:extLst>
              <a:ext uri="{FF2B5EF4-FFF2-40B4-BE49-F238E27FC236}">
                <a16:creationId xmlns:a16="http://schemas.microsoft.com/office/drawing/2014/main" id="{E20857F7-E8C8-D9E1-A5D6-61E814CDA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93" y="161925"/>
            <a:ext cx="1764728" cy="10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9904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 Title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 Deloitte_16_9_Onscreen_Dynamic" id="{233224E4-B556-DB4A-BB5F-456AD962D47A}" vid="{3834B3A5-31E6-5443-99E3-BA98721EC38B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2 Slides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 Deloitte_16_9_Onscreen_Dynamic" id="{233224E4-B556-DB4A-BB5F-456AD962D47A}" vid="{EEF797E3-93FD-3144-B017-07C87BDCB7B9}"/>
    </a:ext>
  </a:extLst>
</a:theme>
</file>

<file path=ppt/theme/theme3.xml><?xml version="1.0" encoding="utf-8"?>
<a:theme xmlns:a="http://schemas.openxmlformats.org/drawingml/2006/main" name="4 Copyright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 Deloitte_16_9_Onscreen_Dynamic" id="{233224E4-B556-DB4A-BB5F-456AD962D47A}" vid="{BDA1B2DF-ECA5-4344-958E-5891E5A98CB8}"/>
    </a:ext>
  </a:extLst>
</a:theme>
</file>

<file path=ppt/theme/theme4.xml><?xml version="1.0" encoding="utf-8"?>
<a:theme xmlns:a="http://schemas.openxmlformats.org/drawingml/2006/main" name="1_4 Copyright_black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 Deloitte_16_9_Onscreen_Dynamic" id="{233224E4-B556-DB4A-BB5F-456AD962D47A}" vid="{7BFB40B8-DECA-E247-B7FC-A9828D8BE17C}"/>
    </a:ext>
  </a:extLst>
</a:theme>
</file>

<file path=ppt/theme/theme5.xml><?xml version="1.0" encoding="utf-8"?>
<a:theme xmlns:a="http://schemas.openxmlformats.org/drawingml/2006/main" name="1_1 Title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 Deloitte_16_9_Onscreen_Dynamic" id="{233224E4-B556-DB4A-BB5F-456AD962D47A}" vid="{3834B3A5-31E6-5443-99E3-BA98721EC38B}"/>
    </a:ext>
  </a:extLst>
</a:theme>
</file>

<file path=ppt/theme/theme6.xml><?xml version="1.0" encoding="utf-8"?>
<a:theme xmlns:a="http://schemas.openxmlformats.org/drawingml/2006/main" name="Deloitte Colors 2017">
  <a:themeElements>
    <a:clrScheme name="Deloitte colour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6BC25"/>
      </a:accent1>
      <a:accent2>
        <a:srgbClr val="2C5234"/>
      </a:accent2>
      <a:accent3>
        <a:srgbClr val="00A3E0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954F72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loitte Colors 2017" id="{09E2D2AC-50F0-534A-93B0-DB04C9380B3B}" vid="{1849731D-7925-D54D-9EAC-C19CB1DD7252}"/>
    </a:ext>
  </a:extLst>
</a:theme>
</file>

<file path=ppt/theme/theme7.xml><?xml version="1.0" encoding="utf-8"?>
<a:theme xmlns:a="http://schemas.openxmlformats.org/drawingml/2006/main" name="2_1 Title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 Deloitte_16_9_Onscreen_Dynamic" id="{233224E4-B556-DB4A-BB5F-456AD962D47A}" vid="{3834B3A5-31E6-5443-99E3-BA98721EC38B}"/>
    </a:ext>
  </a:extLst>
</a:theme>
</file>

<file path=ppt/theme/theme8.xml><?xml version="1.0" encoding="utf-8"?>
<a:theme xmlns:a="http://schemas.openxmlformats.org/drawingml/2006/main" name="3_1 Title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 Deloitte_16_9_Onscreen_Dynamic" id="{233224E4-B556-DB4A-BB5F-456AD962D47A}" vid="{3834B3A5-31E6-5443-99E3-BA98721EC38B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Contact xmlns="http://schemas.microsoft.com/sharepoint/v3">
      <UserInfo>
        <DisplayName/>
        <AccountId xsi:nil="true"/>
        <AccountType/>
      </UserInfo>
    </PublishingContact>
    <SearchComment xmlns="dd7b1e0c-424f-42dd-9f31-df5d716f0968" xsi:nil="true"/>
    <DR_Description xmlns="203f0f4d-b3b9-4ed8-8c19-eebed11dd308" xsi:nil="true"/>
    <PublishingStartDate xmlns="http://schemas.microsoft.com/sharepoint/v3" xsi:nil="true"/>
    <_dlc_DocId xmlns="dd7b1e0c-424f-42dd-9f31-df5d716f0968">DUA47RHFUUSJ-80-326</_dlc_DocId>
    <PublishingExpirationDate xmlns="http://schemas.microsoft.com/sharepoint/v3" xsi:nil="true"/>
    <SearchKeywords xmlns="dd7b1e0c-424f-42dd-9f31-df5d716f0968" xsi:nil="true"/>
    <_dlc_DocIdUrl xmlns="dd7b1e0c-424f-42dd-9f31-df5d716f0968">
      <Url>https://tr.deloitteresources.com/clientsindstry/_layouts/15/DocIdRedir.aspx?ID=DUA47RHFUUSJ-80-326</Url>
      <Description>DUA47RHFUUSJ-80-326</Description>
    </_dlc_DocIdUrl>
    <TaxCatchAll xmlns="48ba9c31-0590-4e4e-a05f-f9332c5b976d">
      <Value>8</Value>
      <Value>2</Value>
    </TaxCatchAll>
    <TaxKeywordTaxHTField xmlns="48ba9c31-0590-4e4e-a05f-f9332c5b976d">
      <Terms xmlns="http://schemas.microsoft.com/office/infopath/2007/PartnerControls"/>
    </TaxKeywordTaxHTField>
    <c3b7b5d688d74c9cba5aea3984318e23 xmlns="48ba9c31-0590-4e4e-a05f-f9332c5b976d">
      <Terms xmlns="http://schemas.microsoft.com/office/infopath/2007/PartnerControls"/>
    </c3b7b5d688d74c9cba5aea3984318e23>
    <b1dab8157eaf4f42958c926f58efb7da xmlns="48ba9c31-0590-4e4e-a05f-f9332c5b976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Turkey (TR) (2492)</TermName>
          <TermId xmlns="http://schemas.microsoft.com/office/infopath/2007/PartnerControls">0d0a2f0e-a4ad-4d8f-ac5f-45f1ea6638b5</TermId>
        </TermInfo>
      </Terms>
    </b1dab8157eaf4f42958c926f58efb7da>
    <n10f8f79460c489983de22ebc15c7f35 xmlns="48ba9c31-0590-4e4e-a05f-f9332c5b976d">
      <Terms xmlns="http://schemas.microsoft.com/office/infopath/2007/PartnerControls"/>
    </n10f8f79460c489983de22ebc15c7f35>
    <df491b90441747d28d23a7342d423c05 xmlns="48ba9c31-0590-4e4e-a05f-f9332c5b976d">
      <Terms xmlns="http://schemas.microsoft.com/office/infopath/2007/PartnerControls"/>
    </df491b90441747d28d23a7342d423c05>
    <f9592373de5e451cbee5c5fc319384b2 xmlns="48ba9c31-0590-4e4e-a05f-f9332c5b976d">
      <Terms xmlns="http://schemas.microsoft.com/office/infopath/2007/PartnerControls"/>
    </f9592373de5e451cbee5c5fc319384b2>
    <i64823c872554fb185504386b0b212a8 xmlns="48ba9c31-0590-4e4e-a05f-f9332c5b976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Turkish</TermName>
          <TermId xmlns="http://schemas.microsoft.com/office/infopath/2007/PartnerControls">245963d0-81b4-40cb-95a7-f8768eba015c</TermId>
        </TermInfo>
      </Terms>
    </i64823c872554fb185504386b0b212a8>
    <oed687d5352848efa92480521903bc78 xmlns="48ba9c31-0590-4e4e-a05f-f9332c5b976d">
      <Terms xmlns="http://schemas.microsoft.com/office/infopath/2007/PartnerControls"/>
    </oed687d5352848efa92480521903bc78>
    <c9ea7640adb24a998b8d9790ccd879fc xmlns="48ba9c31-0590-4e4e-a05f-f9332c5b976d">
      <Terms xmlns="http://schemas.microsoft.com/office/infopath/2007/PartnerControls"/>
    </c9ea7640adb24a998b8d9790ccd879fc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Intranet Attachment" ma:contentTypeID="0x01010045A37AAC9C7144A6950E04930CA3134B0074541DCF1B2BAC47AFA40DC75F1B885F" ma:contentTypeVersion="11" ma:contentTypeDescription="Intranet Attachment - Content Type" ma:contentTypeScope="" ma:versionID="3bf66ceae3a74405181b2554d28d923a">
  <xsd:schema xmlns:xsd="http://www.w3.org/2001/XMLSchema" xmlns:xs="http://www.w3.org/2001/XMLSchema" xmlns:p="http://schemas.microsoft.com/office/2006/metadata/properties" xmlns:ns1="http://schemas.microsoft.com/sharepoint/v3" xmlns:ns3="dd7b1e0c-424f-42dd-9f31-df5d716f0968" xmlns:ns5="203f0f4d-b3b9-4ed8-8c19-eebed11dd308" xmlns:ns6="48ba9c31-0590-4e4e-a05f-f9332c5b976d" xmlns:ns7="fc00125c-2a57-45d9-8de7-5ee1cde94705" targetNamespace="http://schemas.microsoft.com/office/2006/metadata/properties" ma:root="true" ma:fieldsID="9dc7b41f04f064c093a42085ba8512ef" ns1:_="" ns3:_="" ns5:_="" ns6:_="" ns7:_="">
    <xsd:import namespace="http://schemas.microsoft.com/sharepoint/v3"/>
    <xsd:import namespace="dd7b1e0c-424f-42dd-9f31-df5d716f0968"/>
    <xsd:import namespace="203f0f4d-b3b9-4ed8-8c19-eebed11dd308"/>
    <xsd:import namespace="48ba9c31-0590-4e4e-a05f-f9332c5b976d"/>
    <xsd:import namespace="fc00125c-2a57-45d9-8de7-5ee1cde9470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PublishingContact" minOccurs="0"/>
                <xsd:element ref="ns3:_dlc_DocId" minOccurs="0"/>
                <xsd:element ref="ns3:_dlc_DocIdUrl" minOccurs="0"/>
                <xsd:element ref="ns3:_dlc_DocIdPersistId" minOccurs="0"/>
                <xsd:element ref="ns3:SearchComment" minOccurs="0"/>
                <xsd:element ref="ns3:SearchKeywords" minOccurs="0"/>
                <xsd:element ref="ns5:DR_Description" minOccurs="0"/>
                <xsd:element ref="ns6:b1dab8157eaf4f42958c926f58efb7da" minOccurs="0"/>
                <xsd:element ref="ns6:c9ea7640adb24a998b8d9790ccd879fc" minOccurs="0"/>
                <xsd:element ref="ns6:TaxKeywordTaxHTField" minOccurs="0"/>
                <xsd:element ref="ns6:df491b90441747d28d23a7342d423c05" minOccurs="0"/>
                <xsd:element ref="ns6:i64823c872554fb185504386b0b212a8" minOccurs="0"/>
                <xsd:element ref="ns6:f9592373de5e451cbee5c5fc319384b2" minOccurs="0"/>
                <xsd:element ref="ns6:oed687d5352848efa92480521903bc78" minOccurs="0"/>
                <xsd:element ref="ns6:c3b7b5d688d74c9cba5aea3984318e23" minOccurs="0"/>
                <xsd:element ref="ns6:TaxCatchAll" minOccurs="0"/>
                <xsd:element ref="ns6:n10f8f79460c489983de22ebc15c7f35" minOccurs="0"/>
                <xsd:element ref="ns7:MediaServiceMetadata" minOccurs="0"/>
                <xsd:element ref="ns7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  <xsd:element name="PublishingContact" ma:index="19" nillable="true" ma:displayName="Contact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b1e0c-424f-42dd-9f31-df5d716f0968" elementFormDefault="qualified">
    <xsd:import namespace="http://schemas.microsoft.com/office/2006/documentManagement/types"/>
    <xsd:import namespace="http://schemas.microsoft.com/office/infopath/2007/PartnerControls"/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earchComment" ma:index="24" nillable="true" ma:displayName="Comment" ma:internalName="SearchComment">
      <xsd:simpleType>
        <xsd:restriction base="dms:Note">
          <xsd:maxLength value="255"/>
        </xsd:restriction>
      </xsd:simpleType>
    </xsd:element>
    <xsd:element name="SearchKeywords" ma:index="25" nillable="true" ma:displayName="Keyword(s)" ma:internalName="SearchKeyword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3f0f4d-b3b9-4ed8-8c19-eebed11dd308" elementFormDefault="qualified">
    <xsd:import namespace="http://schemas.microsoft.com/office/2006/documentManagement/types"/>
    <xsd:import namespace="http://schemas.microsoft.com/office/infopath/2007/PartnerControls"/>
    <xsd:element name="DR_Description" ma:index="26" nillable="true" ma:displayName="Description" ma:internalName="DR_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a9c31-0590-4e4e-a05f-f9332c5b976d" elementFormDefault="qualified">
    <xsd:import namespace="http://schemas.microsoft.com/office/2006/documentManagement/types"/>
    <xsd:import namespace="http://schemas.microsoft.com/office/infopath/2007/PartnerControls"/>
    <xsd:element name="b1dab8157eaf4f42958c926f58efb7da" ma:index="27" ma:taxonomy="true" ma:internalName="b1dab8157eaf4f42958c926f58efb7da" ma:taxonomyFieldName="Geography" ma:displayName="Geography" ma:readOnly="false" ma:default="" ma:fieldId="{b1dab815-7eaf-4f42-958c-926f58efb7da}" ma:taxonomyMulti="true" ma:sspId="798d900d-0589-4081-96eb-513de833a507" ma:termSetId="17bed538-0ecf-4a0a-aaaf-d58d2a12aeb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ea7640adb24a998b8d9790ccd879fc" ma:index="28" nillable="true" ma:taxonomy="true" ma:internalName="c9ea7640adb24a998b8d9790ccd879fc" ma:taxonomyFieldName="Global_x0020_Content_x0020_Type" ma:displayName="Global Content Type" ma:readOnly="false" ma:fieldId="{c9ea7640-adb2-4a99-8b8d-9790ccd879fc}" ma:taxonomyMulti="true" ma:sspId="798d900d-0589-4081-96eb-513de833a507" ma:termSetId="c1d74e5f-813e-428a-9d1d-e00dfcad313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9" nillable="true" ma:taxonomy="true" ma:internalName="TaxKeywordTaxHTField" ma:taxonomyFieldName="TaxKeyword" ma:displayName="Enterprise Keywords" ma:fieldId="{23f27201-bee3-471e-b2e7-b64fd8b7ca38}" ma:taxonomyMulti="true" ma:sspId="42617199-969e-43f2-8ee4-a07d5bee7f1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df491b90441747d28d23a7342d423c05" ma:index="30" nillable="true" ma:taxonomy="true" ma:internalName="df491b90441747d28d23a7342d423c05" ma:taxonomyFieldName="Global_x0020_Industry" ma:displayName="Global Industry" ma:fieldId="{df491b90-4417-47d2-8d23-a7342d423c05}" ma:taxonomyMulti="true" ma:sspId="798d900d-0589-4081-96eb-513de833a507" ma:termSetId="30ef725a-a352-4b6b-b897-20d376f351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64823c872554fb185504386b0b212a8" ma:index="31" ma:taxonomy="true" ma:internalName="i64823c872554fb185504386b0b212a8" ma:taxonomyFieldName="LanguageB" ma:displayName="Language" ma:readOnly="false" ma:fieldId="{264823c8-7255-4fb1-8550-4386b0b212a8}" ma:taxonomyMulti="true" ma:sspId="798d900d-0589-4081-96eb-513de833a507" ma:termSetId="af9198f1-74aa-4e26-b87e-e1ce7d7e6b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592373de5e451cbee5c5fc319384b2" ma:index="32" nillable="true" ma:taxonomy="true" ma:internalName="f9592373de5e451cbee5c5fc319384b2" ma:taxonomyFieldName="Local_x0020_Content_x0020_Type" ma:displayName="Local Content Type" ma:fieldId="{f9592373-de5e-451c-bee5-c5fc319384b2}" ma:taxonomyMulti="true" ma:sspId="798d900d-0589-4081-96eb-513de833a507" ma:termSetId="c1d74e5f-813e-428a-9d1d-e00dfcad313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d687d5352848efa92480521903bc78" ma:index="33" nillable="true" ma:taxonomy="true" ma:internalName="oed687d5352848efa92480521903bc78" ma:taxonomyFieldName="Global_x0020_Client_x0020_Services" ma:displayName="Global Client Services" ma:fieldId="{8ed687d5-3528-48ef-a924-80521903bc78}" ma:taxonomyMulti="true" ma:sspId="798d900d-0589-4081-96eb-513de833a507" ma:termSetId="44905aca-31e9-4e2c-a2a6-9ecd7fd47ed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b7b5d688d74c9cba5aea3984318e23" ma:index="34" nillable="true" ma:taxonomy="true" ma:internalName="c3b7b5d688d74c9cba5aea3984318e23" ma:taxonomyFieldName="Local_x0020_Industry" ma:displayName="Local Industry" ma:fieldId="{c3b7b5d6-88d7-4c9c-ba5a-ea3984318e23}" ma:taxonomyMulti="true" ma:sspId="798d900d-0589-4081-96eb-513de833a507" ma:termSetId="30ef725a-a352-4b6b-b897-20d376f351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35" nillable="true" ma:displayName="Taxonomy Catch All Column" ma:hidden="true" ma:list="{38575717-5295-4dcf-bc7c-8dffde75c421}" ma:internalName="TaxCatchAll" ma:showField="CatchAllData" ma:web="48ba9c31-0590-4e4e-a05f-f9332c5b97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10f8f79460c489983de22ebc15c7f35" ma:index="36" nillable="true" ma:taxonomy="true" ma:internalName="n10f8f79460c489983de22ebc15c7f35" ma:taxonomyFieldName="Local_x0020_Client_x0020_Services" ma:displayName="Local Client Services" ma:fieldId="{710f8f79-460c-4899-83de-22ebc15c7f35}" ma:taxonomyMulti="true" ma:sspId="798d900d-0589-4081-96eb-513de833a507" ma:termSetId="44905aca-31e9-4e2c-a2a6-9ecd7fd47ed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0125c-2a57-45d9-8de7-5ee1cde94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8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23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47FCA9-FCDE-4050-B043-650BD50CBE1A}">
  <ds:schemaRefs>
    <ds:schemaRef ds:uri="http://schemas.microsoft.com/office/2006/documentManagement/types"/>
    <ds:schemaRef ds:uri="http://www.w3.org/XML/1998/namespace"/>
    <ds:schemaRef ds:uri="http://purl.org/dc/terms/"/>
    <ds:schemaRef ds:uri="48ba9c31-0590-4e4e-a05f-f9332c5b976d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dd7b1e0c-424f-42dd-9f31-df5d716f0968"/>
    <ds:schemaRef ds:uri="http://schemas.microsoft.com/sharepoint/v3"/>
    <ds:schemaRef ds:uri="http://schemas.microsoft.com/office/infopath/2007/PartnerControls"/>
    <ds:schemaRef ds:uri="fc00125c-2a57-45d9-8de7-5ee1cde94705"/>
    <ds:schemaRef ds:uri="203f0f4d-b3b9-4ed8-8c19-eebed11dd308"/>
  </ds:schemaRefs>
</ds:datastoreItem>
</file>

<file path=customXml/itemProps2.xml><?xml version="1.0" encoding="utf-8"?>
<ds:datastoreItem xmlns:ds="http://schemas.openxmlformats.org/officeDocument/2006/customXml" ds:itemID="{F92ECE34-B75E-4C53-A42A-BC17A5FCD01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6859BA2-D306-49F5-AFF0-1FB9BE9C18A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F927455-8DB2-498E-8CC1-D23F5240C5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7b1e0c-424f-42dd-9f31-df5d716f0968"/>
    <ds:schemaRef ds:uri="203f0f4d-b3b9-4ed8-8c19-eebed11dd308"/>
    <ds:schemaRef ds:uri="48ba9c31-0590-4e4e-a05f-f9332c5b976d"/>
    <ds:schemaRef ds:uri="fc00125c-2a57-45d9-8de7-5ee1cde947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Deloitte_16_9_Onscreen_Dynamic (3)</Template>
  <TotalTime>20996</TotalTime>
  <Words>135</Words>
  <Application>Microsoft Office PowerPoint</Application>
  <PresentationFormat>Geniş ekran</PresentationFormat>
  <Paragraphs>27</Paragraphs>
  <Slides>2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8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15" baseType="lpstr">
      <vt:lpstr>Arial</vt:lpstr>
      <vt:lpstr>Calibri</vt:lpstr>
      <vt:lpstr>Open Sans</vt:lpstr>
      <vt:lpstr>Verdana</vt:lpstr>
      <vt:lpstr>1 Title</vt:lpstr>
      <vt:lpstr>2_2 Slides</vt:lpstr>
      <vt:lpstr>4 Copyright</vt:lpstr>
      <vt:lpstr>1_4 Copyright_black</vt:lpstr>
      <vt:lpstr>1_1 Title</vt:lpstr>
      <vt:lpstr>Deloitte Colors 2017</vt:lpstr>
      <vt:lpstr>2_1 Title</vt:lpstr>
      <vt:lpstr>3_1 Title</vt:lpstr>
      <vt:lpstr>think-cell Slide</vt:lpstr>
      <vt:lpstr>PowerPoint Sunusu</vt:lpstr>
      <vt:lpstr>PowerPoint Sunusu</vt:lpstr>
    </vt:vector>
  </TitlesOfParts>
  <Company>Deloitte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Kothapalli, Lokesh</dc:creator>
  <cp:keywords/>
  <cp:lastModifiedBy>ADASO BASIN BİRİMİ</cp:lastModifiedBy>
  <cp:revision>803</cp:revision>
  <cp:lastPrinted>2019-06-20T13:25:20Z</cp:lastPrinted>
  <dcterms:created xsi:type="dcterms:W3CDTF">2017-11-13T10:34:27Z</dcterms:created>
  <dcterms:modified xsi:type="dcterms:W3CDTF">2024-10-31T14:09:00Z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ocal Content Type">
    <vt:lpwstr/>
  </property>
  <property fmtid="{D5CDD505-2E9C-101B-9397-08002B2CF9AE}" pid="3" name="TaxKeyword">
    <vt:lpwstr/>
  </property>
  <property fmtid="{D5CDD505-2E9C-101B-9397-08002B2CF9AE}" pid="4" name="Geography">
    <vt:lpwstr>8;#Turkey (TR) (2492)|0d0a2f0e-a4ad-4d8f-ac5f-45f1ea6638b5</vt:lpwstr>
  </property>
  <property fmtid="{D5CDD505-2E9C-101B-9397-08002B2CF9AE}" pid="5" name="Global Client Services">
    <vt:lpwstr/>
  </property>
  <property fmtid="{D5CDD505-2E9C-101B-9397-08002B2CF9AE}" pid="6" name="Local Industry">
    <vt:lpwstr/>
  </property>
  <property fmtid="{D5CDD505-2E9C-101B-9397-08002B2CF9AE}" pid="7" name="ContentTypeId">
    <vt:lpwstr>0x01010045A37AAC9C7144A6950E04930CA3134B0074541DCF1B2BAC47AFA40DC75F1B885F</vt:lpwstr>
  </property>
  <property fmtid="{D5CDD505-2E9C-101B-9397-08002B2CF9AE}" pid="8" name="Global Industry">
    <vt:lpwstr/>
  </property>
  <property fmtid="{D5CDD505-2E9C-101B-9397-08002B2CF9AE}" pid="9" name="LanguageB">
    <vt:lpwstr>2;#Turkish|245963d0-81b4-40cb-95a7-f8768eba015c</vt:lpwstr>
  </property>
  <property fmtid="{D5CDD505-2E9C-101B-9397-08002B2CF9AE}" pid="10" name="Global Content Type">
    <vt:lpwstr/>
  </property>
  <property fmtid="{D5CDD505-2E9C-101B-9397-08002B2CF9AE}" pid="11" name="_dlc_DocIdItemGuid">
    <vt:lpwstr>87520595-6621-4e4a-82ab-c132de16a695</vt:lpwstr>
  </property>
  <property fmtid="{D5CDD505-2E9C-101B-9397-08002B2CF9AE}" pid="12" name="Local Client Services">
    <vt:lpwstr/>
  </property>
  <property fmtid="{D5CDD505-2E9C-101B-9397-08002B2CF9AE}" pid="13" name="MSIP_Label_ea60d57e-af5b-4752-ac57-3e4f28ca11dc_Enabled">
    <vt:lpwstr>true</vt:lpwstr>
  </property>
  <property fmtid="{D5CDD505-2E9C-101B-9397-08002B2CF9AE}" pid="14" name="MSIP_Label_ea60d57e-af5b-4752-ac57-3e4f28ca11dc_SetDate">
    <vt:lpwstr>2022-04-13T11:16:11Z</vt:lpwstr>
  </property>
  <property fmtid="{D5CDD505-2E9C-101B-9397-08002B2CF9AE}" pid="15" name="MSIP_Label_ea60d57e-af5b-4752-ac57-3e4f28ca11dc_Method">
    <vt:lpwstr>Standard</vt:lpwstr>
  </property>
  <property fmtid="{D5CDD505-2E9C-101B-9397-08002B2CF9AE}" pid="16" name="MSIP_Label_ea60d57e-af5b-4752-ac57-3e4f28ca11dc_Name">
    <vt:lpwstr>ea60d57e-af5b-4752-ac57-3e4f28ca11dc</vt:lpwstr>
  </property>
  <property fmtid="{D5CDD505-2E9C-101B-9397-08002B2CF9AE}" pid="17" name="MSIP_Label_ea60d57e-af5b-4752-ac57-3e4f28ca11dc_SiteId">
    <vt:lpwstr>36da45f1-dd2c-4d1f-af13-5abe46b99921</vt:lpwstr>
  </property>
  <property fmtid="{D5CDD505-2E9C-101B-9397-08002B2CF9AE}" pid="18" name="MSIP_Label_ea60d57e-af5b-4752-ac57-3e4f28ca11dc_ActionId">
    <vt:lpwstr>758ad7e1-9451-4acb-8215-c82664d7b3c8</vt:lpwstr>
  </property>
  <property fmtid="{D5CDD505-2E9C-101B-9397-08002B2CF9AE}" pid="19" name="MSIP_Label_ea60d57e-af5b-4752-ac57-3e4f28ca11dc_ContentBits">
    <vt:lpwstr>0</vt:lpwstr>
  </property>
</Properties>
</file>